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5.xml" ContentType="application/vnd.openxmlformats-officedocument.presentationml.notesSlide+xml"/>
  <Override PartName="/ppt/media/image7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24.xml" ContentType="application/vnd.openxmlformats-officedocument.presentationml.notesSlide+xml"/>
  <Override PartName="/ppt/ink/ink2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32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</p:sldMasterIdLst>
  <p:notesMasterIdLst>
    <p:notesMasterId r:id="rId45"/>
  </p:notesMasterIdLst>
  <p:handoutMasterIdLst>
    <p:handoutMasterId r:id="rId46"/>
  </p:handoutMasterIdLst>
  <p:sldIdLst>
    <p:sldId id="256" r:id="rId6"/>
    <p:sldId id="302" r:id="rId7"/>
    <p:sldId id="262" r:id="rId8"/>
    <p:sldId id="299" r:id="rId9"/>
    <p:sldId id="270" r:id="rId10"/>
    <p:sldId id="272" r:id="rId11"/>
    <p:sldId id="273" r:id="rId12"/>
    <p:sldId id="274" r:id="rId13"/>
    <p:sldId id="263" r:id="rId14"/>
    <p:sldId id="275" r:id="rId15"/>
    <p:sldId id="279" r:id="rId16"/>
    <p:sldId id="281" r:id="rId17"/>
    <p:sldId id="282" r:id="rId18"/>
    <p:sldId id="283" r:id="rId19"/>
    <p:sldId id="284" r:id="rId20"/>
    <p:sldId id="285" r:id="rId21"/>
    <p:sldId id="277" r:id="rId22"/>
    <p:sldId id="286" r:id="rId23"/>
    <p:sldId id="289" r:id="rId24"/>
    <p:sldId id="287" r:id="rId25"/>
    <p:sldId id="290" r:id="rId26"/>
    <p:sldId id="292" r:id="rId27"/>
    <p:sldId id="293" r:id="rId28"/>
    <p:sldId id="264" r:id="rId29"/>
    <p:sldId id="288" r:id="rId30"/>
    <p:sldId id="265" r:id="rId31"/>
    <p:sldId id="298" r:id="rId32"/>
    <p:sldId id="307" r:id="rId33"/>
    <p:sldId id="308" r:id="rId34"/>
    <p:sldId id="304" r:id="rId35"/>
    <p:sldId id="310" r:id="rId36"/>
    <p:sldId id="311" r:id="rId37"/>
    <p:sldId id="309" r:id="rId38"/>
    <p:sldId id="312" r:id="rId39"/>
    <p:sldId id="303" r:id="rId40"/>
    <p:sldId id="301" r:id="rId41"/>
    <p:sldId id="268" r:id="rId42"/>
    <p:sldId id="297" r:id="rId43"/>
    <p:sldId id="296" r:id="rId44"/>
  </p:sldIdLst>
  <p:sldSz cx="12192000" cy="6858000"/>
  <p:notesSz cx="6858000" cy="9144000"/>
  <p:embeddedFontLst>
    <p:embeddedFont>
      <p:font typeface="배달의민족 한나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3925"/>
    <a:srgbClr val="B0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0" autoAdjust="0"/>
    <p:restoredTop sz="76692" autoAdjust="0"/>
  </p:normalViewPr>
  <p:slideViewPr>
    <p:cSldViewPr snapToGrid="0">
      <p:cViewPr varScale="1">
        <p:scale>
          <a:sx n="50" d="100"/>
          <a:sy n="50" d="100"/>
        </p:scale>
        <p:origin x="13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&#53685;&#54633;%20&#47928;&#49436;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글쓰기에 흥미가 있다</a:t>
            </a:r>
          </a:p>
        </c:rich>
      </c:tx>
      <c:layout>
        <c:manualLayout>
          <c:xMode val="edge"/>
          <c:yMode val="edge"/>
          <c:x val="0.30210211476579979"/>
          <c:y val="5.05762059084336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글쓰기에 흥미가 있다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D-4B21-8038-99D558F151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9D-4B21-8038-99D558F151FD}"/>
              </c:ext>
            </c:extLst>
          </c:dPt>
          <c:dLbls>
            <c:dLbl>
              <c:idx val="0"/>
              <c:layout>
                <c:manualLayout>
                  <c:x val="-0.20763688150249454"/>
                  <c:y val="-3.787892970063980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29D-4B21-8038-99D558F151FD}"/>
                </c:ext>
              </c:extLst>
            </c:dLbl>
            <c:dLbl>
              <c:idx val="1"/>
              <c:layout>
                <c:manualLayout>
                  <c:x val="0.20449293135735294"/>
                  <c:y val="-6.514064875599348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</a:t>
                    </a:r>
                    <a:r>
                      <a:rPr lang="ko-KR" altLang="en-US" baseline="0" dirty="0"/>
                      <a:t>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9D-4B21-8038-99D558F151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9D-4B21-8038-99D558F151F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다른사람과</a:t>
            </a: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협업하여 글을 써본 경험이 있다</a:t>
            </a:r>
          </a:p>
        </c:rich>
      </c:tx>
      <c:layout>
        <c:manualLayout>
          <c:xMode val="edge"/>
          <c:yMode val="edge"/>
          <c:x val="0.11050253208647096"/>
          <c:y val="5.33859951255688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글쓰기에 흥미가 있다</c:v>
                </c:pt>
              </c:strCache>
            </c:strRef>
          </c:tx>
          <c:dPt>
            <c:idx val="0"/>
            <c:bubble3D val="0"/>
            <c:explosion val="1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E0-4851-9D4F-C1705A2EB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E0-4851-9D4F-C1705A2EB5DF}"/>
              </c:ext>
            </c:extLst>
          </c:dPt>
          <c:dLbls>
            <c:dLbl>
              <c:idx val="0"/>
              <c:layout>
                <c:manualLayout>
                  <c:x val="-0.1515897887522501"/>
                  <c:y val="-0.220515244544584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E0-4851-9D4F-C1705A2EB5DF}"/>
                </c:ext>
              </c:extLst>
            </c:dLbl>
            <c:dLbl>
              <c:idx val="1"/>
              <c:layout>
                <c:manualLayout>
                  <c:x val="0.17644441219030094"/>
                  <c:y val="0.25880946354707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E0-4851-9D4F-C1705A2EB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E0-4851-9D4F-C1705A2EB5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다른사람과</a:t>
            </a: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협업하여 창작물을 만드는 서비스에 참여할 의사가 있다</a:t>
            </a:r>
          </a:p>
        </c:rich>
      </c:tx>
      <c:layout>
        <c:manualLayout>
          <c:xMode val="edge"/>
          <c:yMode val="edge"/>
          <c:x val="0.12403685014098384"/>
          <c:y val="5.0576205908433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협업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D-4B21-8038-99D558F151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9D-4B21-8038-99D558F151FD}"/>
              </c:ext>
            </c:extLst>
          </c:dPt>
          <c:dLbls>
            <c:dLbl>
              <c:idx val="0"/>
              <c:layout>
                <c:manualLayout>
                  <c:x val="-0.2014093644130337"/>
                  <c:y val="4.64147310832600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29D-4B21-8038-99D558F151FD}"/>
                </c:ext>
              </c:extLst>
            </c:dLbl>
            <c:dLbl>
              <c:idx val="1"/>
              <c:layout>
                <c:manualLayout>
                  <c:x val="0.22833980350361724"/>
                  <c:y val="-0.113514820642525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</a:t>
                    </a:r>
                    <a:r>
                      <a:rPr lang="ko-KR" altLang="en-US" baseline="0" dirty="0"/>
                      <a:t>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9D-4B21-8038-99D558F151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9D-4B21-8038-99D558F151F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 사람과 </a:t>
            </a: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협업하여</a:t>
            </a: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글을 쓸 수 있는 서비스에</a:t>
            </a:r>
            <a:r>
              <a:rPr lang="ko-KR" altLang="en-US" sz="2200" baseline="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참여할 의사가 있다</a:t>
            </a:r>
            <a:endParaRPr lang="ko-KR" altLang="en-US" sz="2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c:rich>
      </c:tx>
      <c:layout>
        <c:manualLayout>
          <c:xMode val="edge"/>
          <c:yMode val="edge"/>
          <c:x val="0.22882402428083204"/>
          <c:y val="4.77664166912984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 협업</c:v>
                </c:pt>
              </c:strCache>
            </c:strRef>
          </c:tx>
          <c:dPt>
            <c:idx val="0"/>
            <c:bubble3D val="0"/>
            <c:explosion val="1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E0-4851-9D4F-C1705A2EB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E0-4851-9D4F-C1705A2EB5DF}"/>
              </c:ext>
            </c:extLst>
          </c:dPt>
          <c:dLbls>
            <c:dLbl>
              <c:idx val="0"/>
              <c:layout>
                <c:manualLayout>
                  <c:x val="-0.19933354876050113"/>
                  <c:y val="2.39364173461783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E0-4851-9D4F-C1705A2EB5DF}"/>
                </c:ext>
              </c:extLst>
            </c:dLbl>
            <c:dLbl>
              <c:idx val="1"/>
              <c:layout>
                <c:manualLayout>
                  <c:x val="0.2158849095884213"/>
                  <c:y val="-6.86562039260941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E0-4851-9D4F-C1705A2EB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E0-4851-9D4F-C1705A2EB5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Sheet2!$A$1:$A$4</cx:f>
        <cx:lvl ptCount="4">
          <cx:pt idx="0">글을 의도적으로 망치는 사람이 있어서 (46%)</cx:pt>
          <cx:pt idx="1">창작물에 대한 수익이 없어서 (30%)</cx:pt>
          <cx:pt idx="2">익명성이 없어서 (26%)</cx:pt>
          <cx:pt idx="3">내가 쓴 글이 삭제 되어서 (20%)</cx:pt>
        </cx:lvl>
      </cx:strDim>
      <cx:numDim type="size">
        <cx:f>Sheet2!$D$1:$D$4</cx:f>
        <cx:lvl ptCount="4" formatCode="G/표준">
          <cx:pt idx="0">46</cx:pt>
          <cx:pt idx="1">30</cx:pt>
          <cx:pt idx="2">26</cx:pt>
          <cx:pt idx="3">20</cx:pt>
        </cx:lvl>
      </cx:numDim>
    </cx:data>
  </cx:chartData>
  <cx:chart>
    <cx:title pos="t" align="ctr" overlay="0">
      <cx:tx>
        <cx:txData>
          <cx:v>부정적인 면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800">
              <a:latin typeface="배달의민족 한나" panose="02020603020101020101" pitchFamily="18" charset="-127"/>
              <a:ea typeface="배달의민족 한나" panose="02020603020101020101" pitchFamily="18" charset="-127"/>
              <a:cs typeface="배달의민족 한나" panose="02020603020101020101" pitchFamily="18" charset="-127"/>
            </a:defRPr>
          </a:pPr>
          <a:r>
            <a:rPr lang="ko-KR" altLang="en-US" sz="2800" b="1" i="0" u="none" strike="noStrike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rPr>
            <a:t>부정적인 면</a:t>
          </a:r>
        </a:p>
      </cx:txPr>
    </cx:title>
    <cx:plotArea>
      <cx:plotAreaRegion>
        <cx:series layoutId="treemap" uniqueId="{2F41B78D-E3FA-4B56-A5E4-C104F26CE33C}">
          <cx:dataLabels pos="ctr">
            <cx:txPr>
              <a:bodyPr vertOverflow="overflow" horzOverflow="overflow" wrap="square" lIns="0" tIns="0" rIns="0" bIns="0"/>
              <a:lstStyle/>
              <a:p>
                <a:pPr algn="ctr" rtl="0">
                  <a:defRPr sz="2800" b="1" i="0">
                    <a:solidFill>
                      <a:srgbClr val="FFFFFF"/>
                    </a:solidFill>
                    <a:latin typeface="배달의민족 한나" panose="02020603020101020101" pitchFamily="18" charset="-127"/>
                    <a:ea typeface="배달의민족 한나" panose="02020603020101020101" pitchFamily="18" charset="-127"/>
                    <a:cs typeface="배달의민족 한나" panose="02020603020101020101" pitchFamily="18" charset="-127"/>
                  </a:defRPr>
                </a:pPr>
                <a:endParaRPr lang="ko-KR" altLang="en-US" sz="2800">
                  <a:latin typeface="배달의민족 한나" panose="02020603020101020101" pitchFamily="18" charset="-127"/>
                  <a:ea typeface="배달의민족 한나" panose="02020603020101020101" pitchFamily="18" charset="-127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Sheet1!$A$1:$A$4</cx:f>
        <cx:lvl ptCount="4">
          <cx:pt idx="0">내 생각을 공유할 수 있어서(50%)</cx:pt>
          <cx:pt idx="1">생각의 다양성을 알 수 있어서(41%)</cx:pt>
          <cx:pt idx="2">다른 사람과 협업할 수 있어서(22%)</cx:pt>
          <cx:pt idx="3">다음 내용의 글이 기대되어서(22%)</cx:pt>
        </cx:lvl>
      </cx:strDim>
      <cx:numDim type="size">
        <cx:f>Sheet1!$D$1:$D$4</cx:f>
        <cx:lvl ptCount="4" formatCode="G/표준">
          <cx:pt idx="0">50</cx:pt>
          <cx:pt idx="1">41</cx:pt>
          <cx:pt idx="2">22</cx:pt>
          <cx:pt idx="3">22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2800">
                <a:latin typeface="배달의민족 한나" panose="02020603020101020101" pitchFamily="18" charset="-127"/>
                <a:ea typeface="배달의민족 한나" panose="02020603020101020101" pitchFamily="18" charset="-127"/>
                <a:cs typeface="배달의민족 한나" panose="02020603020101020101" pitchFamily="18" charset="-127"/>
              </a:defRPr>
            </a:pPr>
            <a:r>
              <a:rPr lang="ko-KR" altLang="en-US" sz="2800" dirty="0">
                <a:solidFill>
                  <a:schemeClr val="dk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n-cs"/>
              </a:rPr>
              <a:t>긍정적인 면</a:t>
            </a:r>
            <a:endParaRPr lang="en-US" altLang="ko-KR" sz="2800" dirty="0">
              <a:solidFill>
                <a:schemeClr val="dk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  <a:cs typeface="+mn-cs"/>
            </a:endParaRPr>
          </a:p>
        </cx:rich>
      </cx:tx>
      <cx:spPr>
        <a:solidFill>
          <a:schemeClr val="l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cx:spPr>
    </cx:title>
    <cx:plotArea>
      <cx:plotAreaRegion>
        <cx:series layoutId="treemap" uniqueId="{231061E4-3250-4C53-93FE-83AA5D6297B9}" formatIdx="0">
          <cx:tx>
            <cx:txData>
              <cx:f/>
              <cx:v>긍정정인 점</cx:v>
            </cx:txData>
          </cx:tx>
          <cx:dataLabels pos="ctr">
            <cx:txPr>
              <a:bodyPr vertOverflow="overflow" horzOverflow="overflow" wrap="square" lIns="0" tIns="0" rIns="0" bIns="0"/>
              <a:lstStyle/>
              <a:p>
                <a:pPr algn="ctr" rtl="0">
                  <a:defRPr sz="2800" b="1" i="0">
                    <a:solidFill>
                      <a:srgbClr val="FFFFFF"/>
                    </a:solidFill>
                    <a:latin typeface="배달의민족 한나" panose="02020603020101020101" pitchFamily="18" charset="-127"/>
                    <a:ea typeface="배달의민족 한나" panose="02020603020101020101" pitchFamily="18" charset="-127"/>
                    <a:cs typeface="배달의민족 한나" panose="02020603020101020101" pitchFamily="18" charset="-127"/>
                  </a:defRPr>
                </a:pPr>
                <a:endParaRPr lang="ko-KR" altLang="en-US" sz="2800">
                  <a:latin typeface="배달의민족 한나" panose="02020603020101020101" pitchFamily="18" charset="-127"/>
                  <a:ea typeface="배달의민족 한나" panose="02020603020101020101" pitchFamily="18" charset="-127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6248FC-110B-4C39-A723-87EB290D4A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98E60-FD76-4243-AECA-F103433EDE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205DD-39D3-4CB5-B4D0-F59301034512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3F422-D697-4453-AA0B-E6AF56A1F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71CD1-9D9A-489E-85A8-E3E177906F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86A24-A485-4CF2-A7FB-7A37399F1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63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6:54.67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0,'9467'5248'0'0,"-9466"-5248"0"0,5 4 0 0,-6-4 0 0,-4-3 0 0,-15-7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37.6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 61 0 0,'-24'-61'0'0,"2972"7740"0"0,-2967-7727 0 0,13 31 0 0,9 26 0 0,21 52 0 0,-20-50 0 0,-15-41 0 0,2 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1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0,'9467'5248'0'0,"-9466"-5248"0"0,5 4 0 0,-6-4 0 0,-4-3 0 0,-15-7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6074 0 0,'10149'-5859'0'0,"-9778"5645"0"0,-948 547 0 0,568-328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0,'2959'0'0'0,"1478"0"0"0,-2589 0 0 0,-295 0 0 0,-1554 0 0 0,2 0 0 0,1 0 0 0,-1 0 0 0,1 0 0 0,-1 0 0 0,1 0 0 0,-1 0 0 0,-14 0 0 0,-7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4899 0 0 0,'-773'1191'0'0,"-380"583"0"0,113-172 0 0,435-670 0 0,-187 288 0 0,264-407 0 0,524-808 0 0,1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1681 0 0,'1035'-419'0'0,"522"-209"0"0,-259 103 0 0,-1030 417 0 0,-273 110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0,'872'388'0'0,"451"201"0"0,183 81 0 0,-1532-681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0,'383'784'0'0,"201"413"0"0,117 241 0 0,-585-1200 0 0,-125-256 0 0,-2-5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0,'1085'0'0'0,"-463"0"0"0,1867 0 0 0,-2228 0 0 0,-260 0 0 0,117 0 0 0,-115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2472 1 0 0,'-579'1003'0'0,"-296"512"0"0,-71 124 0 0,874-1516 0 0,73-124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10.7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6074 0 0,'10149'-5859'0'0,"-9778"5645"0"0,-948 547 0 0,568-328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 61 0 0,'-24'-61'0'0,"2972"7740"0"0,-2967-7727 0 0,13 31 0 0,9 26 0 0,21 52 0 0,-20-50 0 0,-15-41 0 0,2 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14:51.13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 4 0 0,'-17'-1'0'0,"1033"126"0"0,512 62 0 0,-7 0 0 0,-1224-150 0 0,78 9 0 0,-372-46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0,'5955'3513'0'0,"-5955"-3513"0"0,4 3 0 0,-4-3 0 0,-3-2 0 0,-9-5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4066 0 0,'6383'-3922'0'0,"-6149"3779"0"0,-597 366 0 0,357-220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0,'1861'0'0'0,"930"0"0"0,-1629 0 0 0,-185 0 0 0,-978 0 0 0,2 0 0 0,0 0 0 0,0 0 0 0,0 0 0 0,0 0 0 0,0 0 0 0,0 0 0 0,-9 0 0 0,-5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3082 0 0 0,'-486'797'0'0,"-240"391"0"0,72-116 0 0,274-448 0 0,-118 193 0 0,165-273 0 0,331-541 0 0,0 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1126 0 0,'651'-281'0'0,"328"-139"0"0,-162 68 0 0,-649 280 0 0,-171 73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0,'548'260'0'0,"285"134"0"0,114 54 0 0,-964-455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0,'241'525'0'0,"126"276"0"0,74 162 0 0,-368-804 0 0,-79-171 0 0,0-3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0,'682'0'0'0,"-290"0"0"0,1173 0 0 0,-1401 0 0 0,-163 0 0 0,73 0 0 0,-72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23.01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0,'2959'0'0'0,"1478"0"0"0,-2589 0 0 0,-295 0 0 0,-1554 0 0 0,2 0 0 0,1 0 0 0,-1 0 0 0,1 0 0 0,-1 0 0 0,1 0 0 0,-1 0 0 0,-14 0 0 0,-7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1555 1 0 0,'-364'671'0'0,"-187"344"0"0,-44 82 0 0,550-1015 0 0,46-83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 41 0 0,'-15'-41'0'0,"1869"5181"0"0,-1866-5172 0 0,8 21 0 0,6 17 0 0,13 35 0 0,-12-34 0 0,-10-27 0 0,1 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0,'5955'3513'0'0,"-5955"-3513"0"0,4 3 0 0,-4-3 0 0,-3-2 0 0,-9-5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4066 0 0,'6383'-3922'0'0,"-6149"3779"0"0,-597 366 0 0,357-220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0,'1861'0'0'0,"930"0"0"0,-1629 0 0 0,-185 0 0 0,-978 0 0 0,2 0 0 0,0 0 0 0,0 0 0 0,0 0 0 0,0 0 0 0,0 0 0 0,0 0 0 0,-9 0 0 0,-5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3082 0 0 0,'-486'797'0'0,"-240"391"0"0,72-116 0 0,274-448 0 0,-118 193 0 0,165-273 0 0,331-541 0 0,0 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1126 0 0,'651'-281'0'0,"328"-139"0"0,-162 68 0 0,-649 280 0 0,-171 73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0,'548'260'0'0,"285"134"0"0,114 54 0 0,-964-455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0,'241'525'0'0,"126"276"0"0,74 162 0 0,-368-804 0 0,-79-171 0 0,0-3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0,'682'0'0'0,"-290"0"0"0,1173 0 0 0,-1401 0 0 0,-163 0 0 0,73 0 0 0,-72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31.48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4899 0 0 0,'-773'1191'0'0,"-380"583"0"0,113-172 0 0,435-670 0 0,-187 288 0 0,264-407 0 0,524-808 0 0,1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1555 1 0 0,'-364'671'0'0,"-187"344"0"0,-44 82 0 0,550-1015 0 0,46-83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 41 0 0,'-15'-41'0'0,"1869"5181"0"0,-1866-5172 0 0,8 21 0 0,6 17 0 0,13 35 0 0,-12-34 0 0,-10-27 0 0,1 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31.03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647 648 0 0,'-27'-28'0'0,"22"23"0"0,2 2 0 0,5 5 0 0,-576-576 0 0,534 534 0 0,63 64 0 0,-8-9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37.83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 0 0,'769'770'0'0,"-784"-786"0"0,8 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58.1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446 13 0 0,'8'-13'0'0,"-462"662"0"0,456-651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07.93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45 729 0 0,'-12'16'0'0,"-15"23"0"0,21-31 0 0,14-19 0 0,275-394 0 0,-138 199 0 0,-47 66 0 0,-77 110 0 0,-36 51 0 0,7-9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13.80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513 10 0 0,'6'-10'0'0,"-9"15"0"0,-18 25 0 0,1-1 0 0,-49 70 0 0,-34 47 0 0,-74 108 0 0,53-77 0 0,123-176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20.2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634 15 0 0,'10'-14'0'0,"-19"27"0"0,-269 383 0 0,95-134 0 0,9-14 0 0,201-286 0 0,-20 28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40.3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103 104 0 0,'326'325'0'0,"-72"-70"0"0,-253-255 0 0,-1 0 0 0,0 0 0 0,0 0 0 0,0 1 0 0,1-1 0 0,42 43 0 0,-570-570 0 0,326 327 0 0,247 245 0 0,-64-62 0 0,11 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58.08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486 487 0 0,'2'1'0'0,"-8"-7"0"0,12 12 0 0,-58-58 0 0,-44-45 0 0,-104-102 0 0,60 59 0 0,684 684 0 0,-590-590 0 0,45 45 0 0,-1-1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44.49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1681 0 0,'1035'-419'0'0,"522"-209"0"0,-259 103 0 0,-1030 417 0 0,-273 110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0:44.7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135 95 0 0,'-11'-8'0'0,"-3"-2"0"0,12 9 0 0,4 2 0 0,-1 0 0 0,-10-8 0 0,743 522 0 0,-1535-1076 0 0,771 540 0 0,26 18 0 0,19 14 0 0,434 303 0 0,-407-285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0:55.34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 10 0 0,'-13'-9'0'0,"24"17"0"0,587 411 0 0,-568-398 0 0,-29-21 0 0,-2 0 0 0,0-1 0 0,0 0 0 0,-10-7 0 0,16 12 0 0,-4-3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1:04.8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240 375 0 0,'-15'6'0'0,"4"-2"0"0,-5 2 0 0,5-2 0 0,2 0 0 0,2-2 0 0,3 0 0 0,0-1 0 0,2 0 0 0</inkml:trace>
  <inkml:trace contextRef="#ctx0" brushRef="#br0" timeOffset="436.86">61 443 0 0,'-60'24'0'0,"60"-24"0"0,5-2 0 0,-3 1 0 0</inkml:trace>
  <inkml:trace contextRef="#ctx0" brushRef="#br0" timeOffset="1984.34">125 419 0 0,'955'-367'0'0,"-1016"391"0"0,61-24 0 0</inkml:trace>
  <inkml:trace contextRef="#ctx0" brushRef="#br0" timeOffset="3671.38">981 91 0 0,'-21'8'0'0,"39"-15"0"0,220-85 0 0,-241 94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1:32.60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16 509 0 0,'-15'1'0'0,"905"-110"0"0,448-55 0 0,-6 0 0 0,-1072 132 0 0,68-8 0 0,-325 40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2:05.59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 0 0,'1184'145'0'0,"1809"223"0"0,-2968-364 0 0,25 1 0 0,-50-5 0 0,8 1 0 0,17 2 0 0,-23-3 0 0,-5 0 0 0,0-1 0 0,-3 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3:40.69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1 397 0 0,'303'-93'0'0,"150"-45"0"0,84-26 0 0,-532 162 0 0,-29 10 0 0,4-2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51.7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0,'872'388'0'0,"451"201"0"0,183 81 0 0,-1532-681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01.54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0,'383'784'0'0,"201"413"0"0,117 241 0 0,-585-1200 0 0,-125-256 0 0,-2-5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11.00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0,'1085'0'0'0,"-463"0"0"0,1867 0 0 0,-2228 0 0 0,-260 0 0 0,117 0 0 0,-115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20.19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2472 1 0 0,'-579'1003'0'0,"-296"512"0"0,-71 124 0 0,874-1516 0 0,73-124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7BE4-5DB1-4C47-BA89-F84EA3457AD9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FB738-7311-442E-8CF0-49D00B128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4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0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웹기반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카카오스토리</a:t>
            </a:r>
            <a:r>
              <a:rPr lang="en-US" altLang="ko-KR" dirty="0"/>
              <a:t>/</a:t>
            </a:r>
            <a:r>
              <a:rPr lang="ko-KR" altLang="en-US" dirty="0" err="1"/>
              <a:t>네이버웹툰의</a:t>
            </a:r>
            <a:r>
              <a:rPr lang="ko-KR" altLang="en-US" dirty="0"/>
              <a:t> 경우 중앙서버에 작품을 저장하고 서버를 이용하는 사용자에게 보여주는 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치명적인 단점은 그 중앙주체가 사라진다면</a:t>
            </a:r>
            <a:endParaRPr lang="en-US" altLang="ko-KR" dirty="0"/>
          </a:p>
          <a:p>
            <a:r>
              <a:rPr lang="ko-KR" altLang="en-US" dirty="0"/>
              <a:t>더 이상 그 작품을 이용하지 </a:t>
            </a:r>
            <a:r>
              <a:rPr lang="ko-KR" altLang="en-US" dirty="0" err="1"/>
              <a:t>못하는점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세이클럽</a:t>
            </a:r>
            <a:r>
              <a:rPr lang="en-US" altLang="ko-KR" dirty="0"/>
              <a:t>/</a:t>
            </a:r>
            <a:r>
              <a:rPr lang="ko-KR" altLang="en-US" dirty="0"/>
              <a:t>싸이월드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9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 이야기해서 블록체인으로 이야기를 남겼을 때</a:t>
            </a:r>
            <a:r>
              <a:rPr lang="en-US" altLang="ko-KR" dirty="0"/>
              <a:t>, </a:t>
            </a:r>
            <a:r>
              <a:rPr lang="ko-KR" altLang="en-US" dirty="0"/>
              <a:t>영구적으로 기록을 남길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0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누구나 참여할 수 있고</a:t>
            </a:r>
            <a:r>
              <a:rPr lang="en-US" altLang="ko-KR" dirty="0"/>
              <a:t>, </a:t>
            </a:r>
            <a:r>
              <a:rPr lang="ko-KR" altLang="en-US" dirty="0"/>
              <a:t>누구나 </a:t>
            </a:r>
            <a:r>
              <a:rPr lang="ko-KR" altLang="en-US" dirty="0" err="1"/>
              <a:t>쓰고읽을</a:t>
            </a:r>
            <a:r>
              <a:rPr lang="ko-KR" altLang="en-US" dirty="0"/>
              <a:t> 수 있다는 익명성입니다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5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</a:t>
            </a:r>
            <a:r>
              <a:rPr lang="en-US" altLang="ko-KR" dirty="0"/>
              <a:t>/</a:t>
            </a:r>
            <a:r>
              <a:rPr lang="ko-KR" altLang="en-US" dirty="0"/>
              <a:t>네이버와 같이 중앙시스템이 내 정보를 관리하고 </a:t>
            </a:r>
            <a:r>
              <a:rPr lang="ko-KR" altLang="en-US" dirty="0" err="1"/>
              <a:t>게시글들을</a:t>
            </a:r>
            <a:r>
              <a:rPr lang="ko-KR" altLang="en-US" dirty="0"/>
              <a:t> 관리하지 않는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표현의 자유가 보장됨과 동시에 읽고 쓰기를 통해 창작물을 자유롭게 만들 수 있는 환경을 블록체인을 통해 구현할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5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출판사</a:t>
            </a:r>
            <a:r>
              <a:rPr lang="en-US" altLang="ko-KR" dirty="0"/>
              <a:t>/</a:t>
            </a:r>
            <a:r>
              <a:rPr lang="ko-KR" altLang="en-US" dirty="0"/>
              <a:t>신문</a:t>
            </a:r>
            <a:r>
              <a:rPr lang="en-US" altLang="ko-KR" dirty="0"/>
              <a:t>/</a:t>
            </a:r>
            <a:r>
              <a:rPr lang="ko-KR" altLang="en-US" dirty="0"/>
              <a:t>인터넷커뮤니티 등은 중앙화 된 기구로부터 소설과 같은 이야기를 검열합니다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표현의 자유를 억압하는 것은 물론</a:t>
            </a:r>
            <a:r>
              <a:rPr lang="en-US" altLang="ko-KR" dirty="0"/>
              <a:t>, </a:t>
            </a:r>
            <a:r>
              <a:rPr lang="ko-KR" altLang="en-US" dirty="0"/>
              <a:t>생각의 다양성을 저해하는 요소가 </a:t>
            </a:r>
            <a:r>
              <a:rPr lang="ko-KR" altLang="en-US" dirty="0" err="1"/>
              <a:t>배재되고</a:t>
            </a:r>
            <a:endParaRPr lang="en-US" altLang="ko-KR" dirty="0"/>
          </a:p>
          <a:p>
            <a:r>
              <a:rPr lang="ko-KR" altLang="en-US" dirty="0"/>
              <a:t>자신이 표현하고 싶은 것을 무궁무진하게 표현하고 생각을 넓힐 수 있는 공간을 블록체인을 통해 </a:t>
            </a:r>
            <a:r>
              <a:rPr lang="ko-KR" altLang="en-US" dirty="0" err="1"/>
              <a:t>구현가능하다고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 err="1"/>
              <a:t>팬픽</a:t>
            </a:r>
            <a:r>
              <a:rPr lang="en-US" altLang="ko-KR" dirty="0"/>
              <a:t>, </a:t>
            </a:r>
            <a:r>
              <a:rPr lang="ko-KR" altLang="en-US" dirty="0"/>
              <a:t>무협지</a:t>
            </a:r>
            <a:r>
              <a:rPr lang="en-US" altLang="ko-KR" dirty="0"/>
              <a:t>, </a:t>
            </a:r>
            <a:r>
              <a:rPr lang="ko-KR" altLang="en-US" dirty="0"/>
              <a:t>공상소설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0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식으로 참여자를 모을 것이냐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4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릴레이 소설 방식은 하나의 스토리밖에 나오지 않는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8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이야기가 다양한 이야기로 뻗어 나갈 수 있는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6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주체가 글을 쓰면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1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명이 서로 다른 내용을 </a:t>
            </a:r>
            <a:r>
              <a:rPr lang="ko-KR" altLang="en-US" dirty="0" err="1"/>
              <a:t>쓸수</a:t>
            </a:r>
            <a:r>
              <a:rPr lang="ko-KR" altLang="en-US" dirty="0"/>
              <a:t>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1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서비스를 생각하게 된 배경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비전문가인 우리가 할 수 있는 일이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18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방식으로 또 다른 두명의 참가자가 글을 이어 붙일 수 있고</a:t>
            </a:r>
            <a:endParaRPr lang="en-US" altLang="ko-KR" dirty="0"/>
          </a:p>
          <a:p>
            <a:r>
              <a:rPr lang="ko-KR" altLang="en-US" dirty="0"/>
              <a:t>이 그림에서 </a:t>
            </a:r>
            <a:r>
              <a:rPr lang="en-US" altLang="ko-KR" dirty="0"/>
              <a:t>2</a:t>
            </a:r>
            <a:r>
              <a:rPr lang="ko-KR" altLang="en-US" dirty="0"/>
              <a:t>단계 동안 </a:t>
            </a:r>
            <a:r>
              <a:rPr lang="en-US" altLang="ko-KR" dirty="0"/>
              <a:t>4</a:t>
            </a:r>
            <a:r>
              <a:rPr lang="ko-KR" altLang="en-US" dirty="0"/>
              <a:t>가지의 이야기가 나온 것처럼 </a:t>
            </a:r>
            <a:endParaRPr lang="en-US" altLang="ko-KR" dirty="0"/>
          </a:p>
          <a:p>
            <a:r>
              <a:rPr lang="ko-KR" altLang="en-US" dirty="0"/>
              <a:t>단계가 진행이 될 수록 다양한 이야기가 끝없이 나올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읽는 독자 또한 스토리를 취사선택하여 읽을 수 있는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DAPP</a:t>
            </a:r>
            <a:r>
              <a:rPr lang="ko-KR" altLang="en-US" dirty="0"/>
              <a:t>이름도 </a:t>
            </a:r>
            <a:r>
              <a:rPr lang="ko-KR" altLang="en-US" dirty="0" err="1"/>
              <a:t>네버앤딩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41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en-US" altLang="ko-KR" dirty="0"/>
              <a:t>: </a:t>
            </a:r>
            <a:r>
              <a:rPr lang="ko-KR" altLang="en-US" dirty="0" err="1"/>
              <a:t>팬픽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교환일기</a:t>
            </a:r>
            <a:r>
              <a:rPr lang="en-US" altLang="ko-KR" dirty="0"/>
              <a:t>, </a:t>
            </a:r>
            <a:r>
              <a:rPr lang="ko-KR" altLang="en-US" dirty="0"/>
              <a:t>릴레이소설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9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창작물 </a:t>
            </a:r>
            <a:r>
              <a:rPr lang="en-US" altLang="ko-KR" dirty="0"/>
              <a:t>: </a:t>
            </a:r>
            <a:r>
              <a:rPr lang="ko-KR" altLang="en-US" dirty="0"/>
              <a:t>리포트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연극</a:t>
            </a:r>
            <a:r>
              <a:rPr lang="en-US" altLang="ko-KR" dirty="0"/>
              <a:t>, </a:t>
            </a:r>
            <a:r>
              <a:rPr lang="ko-KR" altLang="en-US" dirty="0"/>
              <a:t>각종 예술작품 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22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93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31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9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33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46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63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38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문제의식</a:t>
            </a:r>
            <a:r>
              <a:rPr lang="en-US" altLang="ko-KR" dirty="0"/>
              <a:t> : </a:t>
            </a:r>
            <a:r>
              <a:rPr lang="ko-KR" altLang="en-US" dirty="0"/>
              <a:t>참여자가 적다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참여자를 모으자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2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6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30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11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작성자는 비용이 청구됨</a:t>
            </a:r>
            <a:endParaRPr lang="en-US" altLang="ko-KR" dirty="0"/>
          </a:p>
          <a:p>
            <a:r>
              <a:rPr lang="ko-KR" altLang="en-US" dirty="0"/>
              <a:t>하위 단계 스토리 작성자는 자신이 선택한 스토리 상위 작성자에게 </a:t>
            </a:r>
            <a:r>
              <a:rPr lang="en-US" altLang="ko-KR" dirty="0"/>
              <a:t>1/n</a:t>
            </a:r>
            <a:r>
              <a:rPr lang="ko-KR" altLang="en-US" dirty="0"/>
              <a:t>의 비용을 지불하게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그림제시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하위 참가자가 </a:t>
            </a:r>
            <a:r>
              <a:rPr lang="ko-KR" altLang="en-US" dirty="0" err="1"/>
              <a:t>없을시</a:t>
            </a:r>
            <a:r>
              <a:rPr lang="ko-KR" altLang="en-US" dirty="0"/>
              <a:t> 글쓴이는 비용을 회수할 방법이 없기 때문에</a:t>
            </a:r>
            <a:endParaRPr lang="en-US" altLang="ko-KR" dirty="0"/>
          </a:p>
          <a:p>
            <a:r>
              <a:rPr lang="ko-KR" altLang="en-US" dirty="0"/>
              <a:t>탈중앙화로 인한 </a:t>
            </a:r>
            <a:r>
              <a:rPr lang="ko-KR" altLang="en-US" dirty="0" err="1"/>
              <a:t>어뷰징을</a:t>
            </a:r>
            <a:r>
              <a:rPr lang="ko-KR" altLang="en-US" dirty="0"/>
              <a:t> 막을 수 있는 효과도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6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어뷰져 </a:t>
            </a:r>
            <a:r>
              <a:rPr lang="en-US" altLang="ko-KR" dirty="0"/>
              <a:t>: </a:t>
            </a:r>
            <a:r>
              <a:rPr lang="ko-KR" altLang="en-US" dirty="0"/>
              <a:t>글을 의도적으로 망치는 사람 을 막을 장치는 없다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글을 작성하는데 </a:t>
            </a:r>
            <a:r>
              <a:rPr lang="ko-KR" altLang="en-US" dirty="0" err="1"/>
              <a:t>이더리움이</a:t>
            </a:r>
            <a:r>
              <a:rPr lang="ko-KR" altLang="en-US" dirty="0"/>
              <a:t> 필요하고 게시글이 커지면 커질수록 수익을 되돌려 받는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&gt; </a:t>
            </a:r>
            <a:r>
              <a:rPr lang="ko-KR" altLang="en-US" dirty="0"/>
              <a:t>사용자의 적극적인 참여를 유도합니다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72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저작권 </a:t>
            </a:r>
            <a:r>
              <a:rPr lang="en-US" altLang="ko-KR" dirty="0"/>
              <a:t>: </a:t>
            </a:r>
            <a:r>
              <a:rPr lang="ko-KR" altLang="en-US" dirty="0"/>
              <a:t>익명의 사용자가 공동으로 만들어 내는 창작물이기 때문에 특정한 사람이 저작권을 가질 수 없다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무단도용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법고소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 &gt; </a:t>
            </a:r>
            <a:r>
              <a:rPr lang="ko-KR" altLang="en-US" dirty="0"/>
              <a:t>저작권에 대한 한계를 알리는 팝업 </a:t>
            </a:r>
            <a:r>
              <a:rPr lang="ko-KR" altLang="en-US" dirty="0" err="1"/>
              <a:t>확인받기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11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탈중앙화로 인한 단점으로 한계성이 분명히 존재</a:t>
            </a:r>
            <a:endParaRPr lang="en-US" altLang="ko-KR" dirty="0"/>
          </a:p>
          <a:p>
            <a:r>
              <a:rPr lang="ko-KR" altLang="en-US" dirty="0"/>
              <a:t>하지만 블록체인의 탈중앙화를 비롯한 장점은 대체 불가능한 면이 있고</a:t>
            </a:r>
            <a:r>
              <a:rPr lang="en-US" altLang="ko-KR" dirty="0"/>
              <a:t>, </a:t>
            </a:r>
            <a:r>
              <a:rPr lang="ko-KR" altLang="en-US" dirty="0"/>
              <a:t>저희 조는 그 가치를 믿고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 더 많은 사람들이 참여하도록 돕는 것이 사회초년생으로써 할 수 </a:t>
            </a:r>
            <a:r>
              <a:rPr lang="ko-KR" altLang="en-US" dirty="0" err="1"/>
              <a:t>있는일</a:t>
            </a:r>
            <a:endParaRPr lang="en-US" altLang="ko-KR" dirty="0"/>
          </a:p>
          <a:p>
            <a:r>
              <a:rPr lang="ko-KR" altLang="en-US" dirty="0"/>
              <a:t>저희의 서비스가 익명의 누군가에게 블록체인을 접하게 되는 계기가 된다면 보람된 일일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6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조원 흥미로운 부분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29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B/C</a:t>
            </a:r>
            <a:r>
              <a:rPr lang="ko-KR" altLang="en-US" dirty="0"/>
              <a:t> 거래과정 중에</a:t>
            </a:r>
            <a:endParaRPr lang="en-US" altLang="ko-KR" dirty="0"/>
          </a:p>
          <a:p>
            <a:r>
              <a:rPr lang="ko-KR" altLang="en-US" dirty="0"/>
              <a:t>모든 사람의 거래내용이 장부에 적힘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이야기를 담으면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9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이야기 책이 되지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8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당위성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4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탈중앙화를 통한 영구성입니다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3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D3833-2FBF-4037-BA61-5639644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F821DD-FE46-42A5-BEDC-6ADEBD373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F518D-5E92-43E6-8F5C-6DF48EB0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844A-C1B7-4774-8A16-0BBBE9AD3C85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C9056-E55C-4E56-9FC8-3B907948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DAD6D-DD5E-4CD2-BC23-4E4A28F1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4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437B-1C3E-4A5C-875F-EF5817A8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87F8-495B-4823-8BFD-93DC348DC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A8E79-C5CD-4669-9AB0-5CCAD3A2A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D2CF4-14D4-4EB5-94CF-28B1703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DF8-434D-4987-A806-2C342C473CB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58583-D7FB-4600-A063-6710749E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77794-F3F8-4FB6-A87B-4E5257B1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61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79CED-8738-4458-901F-E45EF093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E1E15-C4CB-46C9-9454-26198B48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7E1F6-5AF1-4761-9392-642B110B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5E66-7073-4F50-B05A-95F3B3EB824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9F1FE-DFF3-47B6-8608-D39E6D33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FBE12-1BDB-4DED-80FB-3D93303E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31109-8D44-45F1-BABC-DC42550C5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7CE424-5C18-48B4-B550-B40D22A97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22F36-8AD3-4DCE-98F0-F27BCF63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55B-8524-40D4-8F62-B0C1DD56525B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F29D7-BAA2-4081-BFC0-187435D6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0C759-2F63-418C-A985-FC28A9EF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3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1442E-A46A-43D6-B7FA-6E2B3C9D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2C64C3-D999-4970-8E4D-5E8E37501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15C69-36E7-4F31-87F2-DE6DF5C5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5C86-EFED-4360-A474-8EA831D8AAC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5EE60-B388-47DB-A647-D2171720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81D44-E54C-41F2-A26E-7CEC8B63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6B8AD-BA2E-4DF8-9C51-7C402592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5E804-2163-41EF-89F3-F7C73357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268B8-EDB4-420D-9F64-56CACAE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9B15-F5E4-4505-8598-F3B45C2A8528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9E081-E3B8-4445-BF85-F0AFADB7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93D9F-2278-410A-9AA8-0A5A697B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0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0FB5-EF85-4C07-8484-75D6D1E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CD907-BB96-433D-A1D5-D68CA83BE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2CBE7-33C7-419E-832D-0DB2ADD7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2D80-5272-4C09-9A95-3350FD8585D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EF09E-2677-4833-9EEA-C2306B8C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1924C-24EA-44FC-BC3E-60DCFE00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0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2E21-D127-4041-8123-BBF358C9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CF2B4-C0EB-4211-B927-51739278F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AF2B0-349D-405D-8126-4D4AD61D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FD837-7A33-4E15-B49D-3E2AD2DA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F3A8-603D-4C2C-B78C-A9EFCBD98534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A10D34-21AD-4AA3-B934-7F75C57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4C52B5-6A13-498E-82AE-70CD9A71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2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44C3-E6ED-4BDA-AAEC-0A74CB8D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20526-2471-4F14-8D25-5402F3F8C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474D86-E66B-4355-A9A1-321FDCCC7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EB172-A6C4-4E8F-B14A-213091678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5ACEE-6044-47A4-816D-F44067D0A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2E0EDD-E2A4-48A0-BD18-D8D06776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3037-0FD8-4A2E-85D2-57663C2EC28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78A800-00BB-4E41-8902-E86CE81A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3DF544-8E07-461D-BEC8-82729BC2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05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4DBDD-76D5-4713-9C7B-D3492107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6030C7-EFCC-43AF-BA8E-40D6B646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3531" y="6257925"/>
            <a:ext cx="2740269" cy="365125"/>
          </a:xfrm>
        </p:spPr>
        <p:txBody>
          <a:bodyPr/>
          <a:lstStyle>
            <a:lvl1pPr>
              <a:defRPr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r>
              <a:rPr lang="ko-KR" altLang="en-US" dirty="0"/>
              <a:t>블록체인 참</a:t>
            </a:r>
            <a:r>
              <a:rPr lang="en-US" altLang="ko-KR" dirty="0"/>
              <a:t>10</a:t>
            </a:r>
            <a:r>
              <a:rPr lang="ko-KR" altLang="en-US" dirty="0"/>
              <a:t>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891D7-A473-43F4-90CF-E50070A17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" y="6257925"/>
            <a:ext cx="4045524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22A9E-7213-4647-AA81-25D650D8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2" y="6356350"/>
            <a:ext cx="7687408" cy="365125"/>
          </a:xfrm>
        </p:spPr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365DA-B3E6-459C-9B01-FB43D466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49"/>
            <a:ext cx="2743200" cy="365125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블록체인 참</a:t>
            </a:r>
            <a:r>
              <a:rPr lang="en-US" altLang="ko-KR" dirty="0"/>
              <a:t>10</a:t>
            </a:r>
            <a:r>
              <a:rPr lang="ko-KR" altLang="en-US" dirty="0"/>
              <a:t>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B72C6E-ECF8-40F6-A967-E2D527910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" y="6257925"/>
            <a:ext cx="4045524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F3914-D21F-4356-AF61-89CE8CD2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C415C-53CA-44FD-B8A1-1A87D02D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E7290-D525-43FC-A6F1-7490D68A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43D9-BDD6-4CCA-9ADE-D01B57156F4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2F7FF-04AC-47DA-94E9-D2871F0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BFEA0-3C55-43D6-8734-21121072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14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55A3A-54B9-49AB-8CD0-56FFDFE9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7CEA6-5CEE-419A-A705-E58DF71CC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DD6A89-BF70-406B-B372-F0AB65AB2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9B21F-7069-4467-8BFD-1AB06D41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E2E-0792-406D-8FAA-4D8B73862AE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76125-8BFB-466D-9AE9-2BC090D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E0E31-7ACC-424C-9E96-B2A9589E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9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3E6CF-E106-4E8F-92A1-85E6115E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857A42-B620-44DF-8E3F-3987B533F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947614-AB4D-4D2D-BA5C-9183C6AE3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4A635-050E-45B8-8D14-B5C8CBD1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65EB-F654-4162-A89C-B04FDE691859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79CDF-A429-43C8-BC37-102109BD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7B34B-3841-4C72-9DEA-E874D1B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07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E4D29-8D76-469C-BB33-B5CCF93E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9E8F5-67B1-46CC-BAF9-CA67232F0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D7731-E502-4A71-97FE-5F2E5F58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ED54-2E96-4B1B-99F6-84DB8EEB403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65076-65AB-4722-9C80-9749846B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9D16E-E6CF-4030-9EB7-828CED9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67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06F62F-75AF-45C5-BF38-0AB26CE9B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C2667A-5CC8-4701-A22D-E2DDE28E8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EC306-E0D3-43BB-89D8-97420A0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B344-6123-4FAD-B427-F7E39EF8CAF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8360B-74F0-4819-A474-AE90C3EA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BB658-DF29-4180-B024-07821083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5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28B8D-3553-4BEA-BF71-38E180AE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6B04A-1239-452D-8C5C-0542B8E8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08898-DE19-47FA-83C6-7D2472A8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51B5-1C9C-41FB-8C3A-0CC44F69B099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9B134-1D91-43A5-8A88-4CB4E544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69B4-BD2A-4831-AA71-EC227A4F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0F0BE-725D-4CB2-96C1-488F79F7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4751A-CE52-4223-A6AE-047AB1207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AB3F9-3DB0-4ED2-9917-3620751F0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A387D-4917-49A5-A8FA-E80B1584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B11-48FE-43B9-AE67-DEB08F70644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542B08-34BA-4825-93E1-CFFB2E47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32A09-B0A9-4B8E-8061-6800BFE6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60841-1646-4A3D-999F-6EE85B7C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42DE1-3CD9-4348-B54F-77604A25C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63970-C575-4101-B8D6-5F2C63B18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21AEB3-40E5-4D84-AADA-8323521E8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014613-5B3C-486B-85B8-F768C84BC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9900C-38D5-4E13-9935-88EF4268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6E9B-9366-48E5-92DE-982F0A0129B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CB255C-12C8-42D1-8DAC-7B408AFE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AC152-C13E-4822-8C96-DDC9F91F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8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360F6-3255-4201-98C7-81729ED1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9A2B35-0C26-4204-B238-DE0864FF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BE54C-0140-47EC-8134-C0F4DE8F91B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8B4439-C052-478F-9267-5D7F2FF7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29ED0A-C27F-4132-B151-E2FDE5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7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DC75A6-6DA4-427E-ABB4-FD585EAA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2EE5-2787-4A05-8FBF-F634020DAD0D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D30239-74EF-4898-8DC6-156B6DA8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1398FA-E630-4842-8B2C-F3889340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4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6D95E-1A78-4083-B8B0-EBD97AB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743B74-B47E-46A7-B797-4C41721B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FD0E-5A5C-4A96-A155-10EF2584FF28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985C93-8667-48EA-9FE0-C0FA9044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2E8FF-D519-45D0-8C54-C5624155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5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D79AA-49B9-45C4-8D14-2E0C00D5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57B45-2C91-426C-9657-D579EFD4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F8C89-DE2E-4A64-B6D6-6560C87A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7F531-5315-49A0-ABC7-AC5736D0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9925-E96C-47D4-9DD6-A9B6B248F61D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2CD9A-7119-4BEC-A522-2EF9B3CA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9E6599-768C-4C0F-B2C9-1212B23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4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254E4B-1B4D-46F8-A6E0-BDA961F1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9C5C8-D4F1-4988-9BCB-15398F3E0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9FF5C-EC82-492B-9B77-E0C61B74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8760C-527C-4916-9BC6-922B3D353234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4F523-A660-436B-B3FB-579527CD9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729C9-6134-4437-B4A5-CB47DEE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4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07218D-CCFE-445E-8FED-5BF1E069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89B25-39EB-4DDF-8C44-386E48CF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85EBF-030A-431E-9300-DC14BC79F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7376-F1B6-4100-B283-9E0392F7062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3DEC0-BC72-49D6-9044-9CA0D123C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BD66D-F1BA-4A1A-81F4-5CC7499C1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3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6.png"/><Relationship Id="rId18" Type="http://schemas.openxmlformats.org/officeDocument/2006/relationships/customXml" Target="../ink/ink18.xml"/><Relationship Id="rId26" Type="http://schemas.openxmlformats.org/officeDocument/2006/relationships/image" Target="../media/image24.png"/><Relationship Id="rId3" Type="http://schemas.openxmlformats.org/officeDocument/2006/relationships/image" Target="../media/image4.jp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15.xml"/><Relationship Id="rId17" Type="http://schemas.openxmlformats.org/officeDocument/2006/relationships/image" Target="../media/image18.pn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2.xml"/><Relationship Id="rId11" Type="http://schemas.openxmlformats.org/officeDocument/2006/relationships/image" Target="../media/image15.png"/><Relationship Id="rId24" Type="http://schemas.openxmlformats.org/officeDocument/2006/relationships/image" Target="../media/image22.png"/><Relationship Id="rId32" Type="http://schemas.openxmlformats.org/officeDocument/2006/relationships/image" Target="../media/image30.sv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customXml" Target="../ink/ink14.xml"/><Relationship Id="rId19" Type="http://schemas.openxmlformats.org/officeDocument/2006/relationships/image" Target="../media/image19.png"/><Relationship Id="rId31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14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microsoft.com/office/2014/relationships/chartEx" Target="../charts/chartEx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9.emf"/><Relationship Id="rId18" Type="http://schemas.openxmlformats.org/officeDocument/2006/relationships/customXml" Target="../ink/ink29.xml"/><Relationship Id="rId3" Type="http://schemas.openxmlformats.org/officeDocument/2006/relationships/image" Target="../media/image4.jpg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customXml" Target="../ink/ink26.xml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23" Type="http://schemas.openxmlformats.org/officeDocument/2006/relationships/image" Target="../media/image44.emf"/><Relationship Id="rId10" Type="http://schemas.openxmlformats.org/officeDocument/2006/relationships/customXml" Target="../ink/ink25.xml"/><Relationship Id="rId19" Type="http://schemas.openxmlformats.org/officeDocument/2006/relationships/image" Target="../media/image42.emf"/><Relationship Id="rId4" Type="http://schemas.openxmlformats.org/officeDocument/2006/relationships/customXml" Target="../ink/ink22.xml"/><Relationship Id="rId9" Type="http://schemas.openxmlformats.org/officeDocument/2006/relationships/image" Target="../media/image37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9.emf"/><Relationship Id="rId18" Type="http://schemas.openxmlformats.org/officeDocument/2006/relationships/customXml" Target="../ink/ink39.xml"/><Relationship Id="rId3" Type="http://schemas.openxmlformats.org/officeDocument/2006/relationships/image" Target="../media/image4.jpg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customXml" Target="../ink/ink36.xml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23" Type="http://schemas.openxmlformats.org/officeDocument/2006/relationships/image" Target="../media/image44.emf"/><Relationship Id="rId10" Type="http://schemas.openxmlformats.org/officeDocument/2006/relationships/customXml" Target="../ink/ink35.xml"/><Relationship Id="rId19" Type="http://schemas.openxmlformats.org/officeDocument/2006/relationships/image" Target="../media/image42.emf"/><Relationship Id="rId4" Type="http://schemas.openxmlformats.org/officeDocument/2006/relationships/customXml" Target="../ink/ink32.xml"/><Relationship Id="rId9" Type="http://schemas.openxmlformats.org/officeDocument/2006/relationships/image" Target="../media/image37.emf"/><Relationship Id="rId14" Type="http://schemas.openxmlformats.org/officeDocument/2006/relationships/customXml" Target="../ink/ink37.xml"/><Relationship Id="rId22" Type="http://schemas.openxmlformats.org/officeDocument/2006/relationships/customXml" Target="../ink/ink4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image" Target="../media/image34.jpeg"/><Relationship Id="rId21" Type="http://schemas.openxmlformats.org/officeDocument/2006/relationships/customXml" Target="../ink/ink49.xml"/><Relationship Id="rId34" Type="http://schemas.openxmlformats.org/officeDocument/2006/relationships/image" Target="../media/image51.png"/><Relationship Id="rId7" Type="http://schemas.openxmlformats.org/officeDocument/2006/relationships/customXml" Target="../ink/ink42.xml"/><Relationship Id="rId12" Type="http://schemas.openxmlformats.org/officeDocument/2006/relationships/image" Target="../media/image40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11" Type="http://schemas.openxmlformats.org/officeDocument/2006/relationships/customXml" Target="../ink/ink44.xml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5" Type="http://schemas.openxmlformats.org/officeDocument/2006/relationships/image" Target="../media/image36.jpeg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35.jpeg"/><Relationship Id="rId9" Type="http://schemas.openxmlformats.org/officeDocument/2006/relationships/customXml" Target="../ink/ink43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customXml" Target="../ink/ink52.xml"/><Relationship Id="rId30" Type="http://schemas.openxmlformats.org/officeDocument/2006/relationships/image" Target="../media/image49.png"/><Relationship Id="rId8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3D2-14C7-4215-8D77-319B31BD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113"/>
            <a:ext cx="9144000" cy="175418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Never Ending Story</a:t>
            </a:r>
            <a:b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릴레이소설</a:t>
            </a:r>
            <a:r>
              <a:rPr lang="en-US" altLang="ko-KR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27E56-8CB3-4364-8984-35398097E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151"/>
            <a:ext cx="9144000" cy="8001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최수빈 신재현 박선영 이규성 이가연 김정웅</a:t>
            </a:r>
          </a:p>
        </p:txBody>
      </p:sp>
      <p:pic>
        <p:nvPicPr>
          <p:cNvPr id="1026" name="Picture 2" descr="Be the FOUNDERS">
            <a:extLst>
              <a:ext uri="{FF2B5EF4-FFF2-40B4-BE49-F238E27FC236}">
                <a16:creationId xmlns:a16="http://schemas.microsoft.com/office/drawing/2014/main" id="{8FB94F5F-6E55-43ED-9D65-0EAFA516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50" y="1458686"/>
            <a:ext cx="7141299" cy="6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7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영구성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916133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8136C2-C3CF-479C-A1D1-6F47D969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2509" y="1461119"/>
            <a:ext cx="3266981" cy="32669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360370"/>
            <a:ext cx="4950042" cy="882504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   영구성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F7ADE-7CB6-40AF-8B9A-BF4F456C8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1966964" y="3844942"/>
            <a:ext cx="1389710" cy="109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1D708-28B4-4808-A3B7-FD3F9E10D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1966964" y="1535206"/>
            <a:ext cx="1389710" cy="1098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9BE88-DE68-42C7-897B-52748F0F4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8937916" y="3844941"/>
            <a:ext cx="1389710" cy="1098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1DD0D-BB52-40F2-91CF-42B49446F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8864144" y="1535206"/>
            <a:ext cx="1389710" cy="1098471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AF4E136-6931-4537-8F80-D9D42B079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6"/>
          <a:stretch/>
        </p:blipFill>
        <p:spPr>
          <a:xfrm>
            <a:off x="3609364" y="1110361"/>
            <a:ext cx="5075861" cy="44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4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3542 0.05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23984 -0.0465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23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0.2138 0.057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255 L -0.22721 -0.04398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360370"/>
            <a:ext cx="4950042" cy="882504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   영구성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1D2C-4029-4E82-8E3A-531C51584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2972804" y="1935087"/>
            <a:ext cx="1389710" cy="109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80C8-CD1C-4932-91C1-CAF690B28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8659782" y="1861935"/>
            <a:ext cx="1389710" cy="10984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951126-3D7D-40B7-B3EA-30BB40F2B607}"/>
                  </a:ext>
                </a:extLst>
              </p14:cNvPr>
              <p14:cNvContentPartPr/>
              <p14:nvPr/>
            </p14:nvContentPartPr>
            <p14:xfrm>
              <a:off x="4457582" y="2539698"/>
              <a:ext cx="3411000" cy="1890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951126-3D7D-40B7-B3EA-30BB40F2B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4582" y="2476698"/>
                <a:ext cx="353664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B7005E-1DD1-4C17-B78F-A64E783747A8}"/>
                  </a:ext>
                </a:extLst>
              </p14:cNvPr>
              <p14:cNvContentPartPr/>
              <p14:nvPr/>
            </p14:nvContentPartPr>
            <p14:xfrm>
              <a:off x="4703202" y="2410927"/>
              <a:ext cx="3787560" cy="218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B7005E-1DD1-4C17-B78F-A64E783747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0202" y="2348287"/>
                <a:ext cx="3913200" cy="23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8CD777-4692-4F55-BB34-3D2D06FF5993}"/>
                  </a:ext>
                </a:extLst>
              </p14:cNvPr>
              <p14:cNvContentPartPr/>
              <p14:nvPr/>
            </p14:nvContentPartPr>
            <p14:xfrm>
              <a:off x="4526403" y="2077910"/>
              <a:ext cx="38908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8CD777-4692-4F55-BB34-3D2D06FF59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3763" y="2014910"/>
                <a:ext cx="4016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E5EC5E-E467-493A-8904-990D8C723C5E}"/>
                  </a:ext>
                </a:extLst>
              </p14:cNvPr>
              <p14:cNvContentPartPr/>
              <p14:nvPr/>
            </p14:nvContentPartPr>
            <p14:xfrm rot="21245845">
              <a:off x="4289959" y="1688082"/>
              <a:ext cx="1763640" cy="2715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E5EC5E-E467-493A-8904-990D8C723C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21245845">
                <a:off x="4227319" y="1625082"/>
                <a:ext cx="1889280" cy="28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1411FAD-A029-423E-829C-F94417302E0F}"/>
                  </a:ext>
                </a:extLst>
              </p14:cNvPr>
              <p14:cNvContentPartPr/>
              <p14:nvPr/>
            </p14:nvContentPartPr>
            <p14:xfrm>
              <a:off x="3943288" y="1126878"/>
              <a:ext cx="1497240" cy="605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1411FAD-A029-423E-829C-F94417302E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0648" y="1064238"/>
                <a:ext cx="16228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E55B785-5EBD-4631-9426-BFBC43A8E546}"/>
                  </a:ext>
                </a:extLst>
              </p14:cNvPr>
              <p14:cNvContentPartPr/>
              <p14:nvPr/>
            </p14:nvContentPartPr>
            <p14:xfrm>
              <a:off x="7178608" y="1048398"/>
              <a:ext cx="1332360" cy="593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E55B785-5EBD-4631-9426-BFBC43A8E5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5608" y="985758"/>
                <a:ext cx="1458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DF3A199-F249-4803-B66E-EA6BDC4FE1E4}"/>
                  </a:ext>
                </a:extLst>
              </p14:cNvPr>
              <p14:cNvContentPartPr/>
              <p14:nvPr/>
            </p14:nvContentPartPr>
            <p14:xfrm>
              <a:off x="3613528" y="3163398"/>
              <a:ext cx="642600" cy="1317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DF3A199-F249-4803-B66E-EA6BDC4FE1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0528" y="3100758"/>
                <a:ext cx="768240" cy="14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3A267A1-91F0-4137-ACA8-6CC2FCB19C22}"/>
                  </a:ext>
                </a:extLst>
              </p14:cNvPr>
              <p14:cNvContentPartPr/>
              <p14:nvPr/>
            </p14:nvContentPartPr>
            <p14:xfrm>
              <a:off x="5566528" y="4939998"/>
              <a:ext cx="1649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3A267A1-91F0-4137-ACA8-6CC2FCB19C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3888" y="4876998"/>
                <a:ext cx="177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F09F97-175E-4DF5-AD15-DD4D0551AA35}"/>
                  </a:ext>
                </a:extLst>
              </p14:cNvPr>
              <p14:cNvContentPartPr/>
              <p14:nvPr/>
            </p14:nvContentPartPr>
            <p14:xfrm>
              <a:off x="8268095" y="3013412"/>
              <a:ext cx="889920" cy="1541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F09F97-175E-4DF5-AD15-DD4D0551A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05095" y="2950772"/>
                <a:ext cx="1015560" cy="16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455C3FC-1160-44FC-B60F-53091503C537}"/>
                  </a:ext>
                </a:extLst>
              </p14:cNvPr>
              <p14:cNvContentPartPr/>
              <p14:nvPr/>
            </p14:nvContentPartPr>
            <p14:xfrm>
              <a:off x="6934761" y="1575126"/>
              <a:ext cx="1063800" cy="2770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455C3FC-1160-44FC-B60F-53091503C5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1761" y="1512126"/>
                <a:ext cx="1189440" cy="289620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30E08C3A-727F-4DB9-82D1-C0E7754E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3905510" y="4745831"/>
            <a:ext cx="1389710" cy="109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50757A-7292-41B6-87E1-B8627A606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7573240" y="4781918"/>
            <a:ext cx="1389710" cy="109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46C6D4-4367-4A3C-9B76-332A431C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5705917" y="434374"/>
            <a:ext cx="1389710" cy="10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익명성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8301216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74099" y="97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익명성</a:t>
            </a:r>
            <a:endParaRPr lang="ko-KR" alt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7CA053-A85D-4C1B-8DD2-0319B0D1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271" y="219069"/>
            <a:ext cx="1219200" cy="12192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3DFEFC-A0FF-4936-A29B-B4B3A8D1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8961" y="4750461"/>
            <a:ext cx="1219200" cy="12192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578E25-5908-4F24-AE3A-AD2D467F4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953" y="1429458"/>
            <a:ext cx="1219200" cy="12192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F34ECB-99C1-43A0-9AED-164010831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6803" y="4757576"/>
            <a:ext cx="1219200" cy="12192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E0069D-FD75-4EEB-888C-EC65531F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9448" y="1604597"/>
            <a:ext cx="1219200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696B5A4-17F3-462C-A65E-07BB9E67BE72}"/>
                  </a:ext>
                </a:extLst>
              </p14:cNvPr>
              <p14:cNvContentPartPr/>
              <p14:nvPr/>
            </p14:nvContentPartPr>
            <p14:xfrm>
              <a:off x="4457582" y="2539698"/>
              <a:ext cx="3411000" cy="1890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696B5A4-17F3-462C-A65E-07BB9E67B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4582" y="2476698"/>
                <a:ext cx="353664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CFCB39-EC46-4C27-97B2-B990CB41C57A}"/>
                  </a:ext>
                </a:extLst>
              </p14:cNvPr>
              <p14:cNvContentPartPr/>
              <p14:nvPr/>
            </p14:nvContentPartPr>
            <p14:xfrm>
              <a:off x="4836250" y="2403440"/>
              <a:ext cx="3787560" cy="2187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CFCB39-EC46-4C27-97B2-B990CB41C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3250" y="2340800"/>
                <a:ext cx="3913200" cy="23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DF7084-7926-4C44-B50C-7F209EC1C649}"/>
                  </a:ext>
                </a:extLst>
              </p14:cNvPr>
              <p14:cNvContentPartPr/>
              <p14:nvPr/>
            </p14:nvContentPartPr>
            <p14:xfrm>
              <a:off x="4564877" y="2067559"/>
              <a:ext cx="38908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DF7084-7926-4C44-B50C-7F209EC1C6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237" y="2004559"/>
                <a:ext cx="4016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600E29-7B06-4BE4-AA56-AAC019253F4F}"/>
                  </a:ext>
                </a:extLst>
              </p14:cNvPr>
              <p14:cNvContentPartPr/>
              <p14:nvPr/>
            </p14:nvContentPartPr>
            <p14:xfrm rot="21245845">
              <a:off x="4289959" y="1688082"/>
              <a:ext cx="1763640" cy="271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600E29-7B06-4BE4-AA56-AAC019253F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21245845">
                <a:off x="4227319" y="1625082"/>
                <a:ext cx="1889280" cy="28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878B87-C679-47FB-9A02-8FD882814142}"/>
                  </a:ext>
                </a:extLst>
              </p14:cNvPr>
              <p14:cNvContentPartPr/>
              <p14:nvPr/>
            </p14:nvContentPartPr>
            <p14:xfrm>
              <a:off x="3943288" y="1126878"/>
              <a:ext cx="1497240" cy="60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878B87-C679-47FB-9A02-8FD8828141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0648" y="1064238"/>
                <a:ext cx="16228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D98DAE3-3C79-4632-AD39-A390406C2558}"/>
                  </a:ext>
                </a:extLst>
              </p14:cNvPr>
              <p14:cNvContentPartPr/>
              <p14:nvPr/>
            </p14:nvContentPartPr>
            <p14:xfrm>
              <a:off x="7178608" y="1048398"/>
              <a:ext cx="1332360" cy="593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D98DAE3-3C79-4632-AD39-A390406C25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5608" y="985758"/>
                <a:ext cx="1458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1C9F3A-EF17-444B-BF97-3EB86D3F3173}"/>
                  </a:ext>
                </a:extLst>
              </p14:cNvPr>
              <p14:cNvContentPartPr/>
              <p14:nvPr/>
            </p14:nvContentPartPr>
            <p14:xfrm>
              <a:off x="3613528" y="3163398"/>
              <a:ext cx="642600" cy="1317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1C9F3A-EF17-444B-BF97-3EB86D3F31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0528" y="3100758"/>
                <a:ext cx="768240" cy="14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31B3A7-741F-4DD2-A7DF-CF4165931062}"/>
                  </a:ext>
                </a:extLst>
              </p14:cNvPr>
              <p14:cNvContentPartPr/>
              <p14:nvPr/>
            </p14:nvContentPartPr>
            <p14:xfrm>
              <a:off x="5566528" y="4939998"/>
              <a:ext cx="16491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31B3A7-741F-4DD2-A7DF-CF416593106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3888" y="4876998"/>
                <a:ext cx="177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CFEF8CE-30F3-4DE2-B826-C60313F5D2DB}"/>
                  </a:ext>
                </a:extLst>
              </p14:cNvPr>
              <p14:cNvContentPartPr/>
              <p14:nvPr/>
            </p14:nvContentPartPr>
            <p14:xfrm>
              <a:off x="8268095" y="3013412"/>
              <a:ext cx="889920" cy="1541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CFEF8CE-30F3-4DE2-B826-C60313F5D2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05095" y="2950772"/>
                <a:ext cx="1015560" cy="16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81A248-39C1-4EA9-B5B5-345E5CAACE3E}"/>
                  </a:ext>
                </a:extLst>
              </p14:cNvPr>
              <p14:cNvContentPartPr/>
              <p14:nvPr/>
            </p14:nvContentPartPr>
            <p14:xfrm>
              <a:off x="6934761" y="1575126"/>
              <a:ext cx="1063800" cy="2770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81A248-39C1-4EA9-B5B5-345E5CAACE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1761" y="1512126"/>
                <a:ext cx="1189440" cy="28962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64F49599-8A2F-48D6-AB17-37B9945AD3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24798" y="193480"/>
            <a:ext cx="1150146" cy="11501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8E36A0-E579-4613-909D-DE328F5B21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49319" y="1424276"/>
            <a:ext cx="1352933" cy="135293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97B8D57-181B-4CE0-A2E7-8AD08C29AC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36978" y="4742602"/>
            <a:ext cx="1219200" cy="1219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FE1FBC2-C200-4829-98B4-5AFC3CD798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99712" y="4833126"/>
            <a:ext cx="1068100" cy="10681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AEE3384-E8B2-486C-B54B-59FBCB7443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2788668" y="1561426"/>
            <a:ext cx="1352933" cy="13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검열저항성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6718915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9C96AB7-941A-44F6-B580-99692D9D4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622472" y="942363"/>
            <a:ext cx="1377462" cy="116724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072D02A-B83D-4B57-82D9-84FC1C79A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2811757" y="3411261"/>
            <a:ext cx="1163218" cy="9856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4F523C-E9AA-4069-B0C3-6AC608EC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3217984" y="4434823"/>
            <a:ext cx="1377462" cy="116724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1D87869-CFC7-4CE5-AF92-2EA7D8515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548102" y="3004033"/>
            <a:ext cx="1377462" cy="116724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9174303-DA00-4A07-BC72-D2160ED9A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1647470" y="2252239"/>
            <a:ext cx="1377462" cy="116724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C96D26D-180F-44B2-926A-9C832F33B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6166662" y="1684278"/>
            <a:ext cx="1003864" cy="85066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5B541E5-DD1D-47E9-8B47-1C4C78885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718538" y="4323057"/>
            <a:ext cx="1377462" cy="116724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823C6F6-5C4F-4FE3-86EC-DD3D20392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3635698" y="2383195"/>
            <a:ext cx="1107072" cy="93812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5CBC304-A06C-4FD0-9144-D716A7C83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1596446" y="3953127"/>
            <a:ext cx="1163219" cy="985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D2C467A-EAC2-42A6-BB8B-66BCD3804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2727005" y="1236902"/>
            <a:ext cx="1377462" cy="1167247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82943C7-1AC3-40DF-87A2-EECB4BC1C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352821" y="4592184"/>
            <a:ext cx="1377462" cy="116724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910CB95-1A51-4042-8FCC-A953E6545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412690" y="2486063"/>
            <a:ext cx="1377462" cy="116724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1B255C8-F6EA-4A50-B003-22CC785E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8899664" y="4253275"/>
            <a:ext cx="1377462" cy="1167247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07ADD39-FD45-4A58-B51B-43FB5AA7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422792" y="1026399"/>
            <a:ext cx="1377462" cy="1167247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AC71169-C040-4559-AB17-EC28ED79D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9244638" y="2153751"/>
            <a:ext cx="1377462" cy="1167247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F6FF6FF-8C9E-4E95-9524-3C0C16F59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6268917" y="5015129"/>
            <a:ext cx="878347" cy="74430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F2500F0-5D8E-414E-B89D-13197997F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8730283" y="3221113"/>
            <a:ext cx="1098133" cy="930547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50605538-E40B-40D3-9690-2141F4BC06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6"/>
          <a:stretch/>
        </p:blipFill>
        <p:spPr>
          <a:xfrm>
            <a:off x="5953004" y="3101420"/>
            <a:ext cx="1329949" cy="1090080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98F16008-338B-4127-9742-1755DA2F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2734559" y="6629"/>
            <a:ext cx="9210773" cy="149653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검열저항성</a:t>
            </a:r>
          </a:p>
        </p:txBody>
      </p:sp>
    </p:spTree>
    <p:extLst>
      <p:ext uri="{BB962C8B-B14F-4D97-AF65-F5344CB8AC3E}">
        <p14:creationId xmlns:p14="http://schemas.microsoft.com/office/powerpoint/2010/main" val="294560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릴레이소설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7996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277543"/>
            <a:ext cx="3253033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릴레이 소설</a:t>
            </a:r>
            <a:endParaRPr lang="en-US" sz="48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127C25-06E9-477B-8976-7FACDA84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78" y="2445213"/>
            <a:ext cx="1469542" cy="146954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779A39-B63F-4518-A0EA-2B8F2CD0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47" y="2403846"/>
            <a:ext cx="1552276" cy="155227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92E3B8-4091-446A-B601-667FBDBC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779" y="2403846"/>
            <a:ext cx="1469543" cy="146954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1EAFBB-CBB2-4EFD-92E6-C7D487463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15" y="2403846"/>
            <a:ext cx="1469542" cy="146954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6D077C-CD54-46E9-A432-B6639AFF49A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56220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E7670A-B865-4C78-ADE5-83BC75D8EFEA}"/>
              </a:ext>
            </a:extLst>
          </p:cNvPr>
          <p:cNvCxnSpPr/>
          <p:nvPr/>
        </p:nvCxnSpPr>
        <p:spPr>
          <a:xfrm>
            <a:off x="5513986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5D4173-5266-42AB-8BED-6308456F5783}"/>
              </a:ext>
            </a:extLst>
          </p:cNvPr>
          <p:cNvCxnSpPr/>
          <p:nvPr/>
        </p:nvCxnSpPr>
        <p:spPr>
          <a:xfrm>
            <a:off x="8371752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93655E-4137-4AA9-9AE3-5EEBFEE2A889}"/>
              </a:ext>
            </a:extLst>
          </p:cNvPr>
          <p:cNvGrpSpPr/>
          <p:nvPr/>
        </p:nvGrpSpPr>
        <p:grpSpPr>
          <a:xfrm>
            <a:off x="2098824" y="1581069"/>
            <a:ext cx="8171726" cy="3588152"/>
            <a:chOff x="2283961" y="1505246"/>
            <a:chExt cx="8171726" cy="35881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5324D5-1DA3-48C4-A12C-825DC48C28F4}"/>
                </a:ext>
              </a:extLst>
            </p:cNvPr>
            <p:cNvSpPr/>
            <p:nvPr/>
          </p:nvSpPr>
          <p:spPr>
            <a:xfrm>
              <a:off x="2283961" y="1505246"/>
              <a:ext cx="8171726" cy="35881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87F3D9-1B1D-426C-84D1-EA96845F48EA}"/>
                </a:ext>
              </a:extLst>
            </p:cNvPr>
            <p:cNvSpPr txBox="1"/>
            <p:nvPr/>
          </p:nvSpPr>
          <p:spPr>
            <a:xfrm>
              <a:off x="3437622" y="2430684"/>
              <a:ext cx="60268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1 to 1 </a:t>
              </a:r>
              <a:r>
                <a:rPr lang="ko-KR" alt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구조</a:t>
              </a:r>
              <a:endParaRPr lang="en-US" sz="100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75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9B9618-1EED-429B-B5DF-98383CC0862F}"/>
              </a:ext>
            </a:extLst>
          </p:cNvPr>
          <p:cNvGrpSpPr/>
          <p:nvPr/>
        </p:nvGrpSpPr>
        <p:grpSpPr>
          <a:xfrm>
            <a:off x="2010137" y="1634924"/>
            <a:ext cx="8171726" cy="3588152"/>
            <a:chOff x="2283961" y="1505246"/>
            <a:chExt cx="8171726" cy="358815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05A349-85AD-478B-AE70-F87AEDE3084A}"/>
                </a:ext>
              </a:extLst>
            </p:cNvPr>
            <p:cNvSpPr/>
            <p:nvPr/>
          </p:nvSpPr>
          <p:spPr>
            <a:xfrm>
              <a:off x="2283961" y="1505246"/>
              <a:ext cx="8171726" cy="35881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2B393F-2E51-4107-BF56-733E2E57E9D6}"/>
                </a:ext>
              </a:extLst>
            </p:cNvPr>
            <p:cNvSpPr txBox="1"/>
            <p:nvPr/>
          </p:nvSpPr>
          <p:spPr>
            <a:xfrm>
              <a:off x="3325682" y="2483714"/>
              <a:ext cx="60882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1 to 2 </a:t>
              </a:r>
              <a:r>
                <a:rPr lang="ko-KR" alt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구조</a:t>
              </a:r>
              <a:endParaRPr lang="en-US" sz="100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66A2A308-0886-4795-8C17-787343FE8331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89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936B-3F2E-4742-8E9D-C70BD5A4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5447"/>
          </a:xfrm>
        </p:spPr>
        <p:txBody>
          <a:bodyPr>
            <a:normAutofit/>
          </a:bodyPr>
          <a:lstStyle/>
          <a:p>
            <a:r>
              <a:rPr lang="ko-KR" altLang="en-US" dirty="0"/>
              <a:t>순서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 </a:t>
            </a:r>
            <a:r>
              <a:rPr lang="ko-KR" altLang="en-US" dirty="0"/>
              <a:t>기획동기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목적</a:t>
            </a:r>
            <a:br>
              <a:rPr lang="en-US" altLang="ko-KR" dirty="0"/>
            </a:br>
            <a:r>
              <a:rPr lang="en-US" altLang="ko-KR" dirty="0"/>
              <a:t>3. DAPP</a:t>
            </a:r>
            <a:r>
              <a:rPr lang="ko-KR" altLang="en-US" dirty="0"/>
              <a:t> 내용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시장분석</a:t>
            </a:r>
            <a:br>
              <a:rPr lang="en-US" altLang="ko-KR" dirty="0"/>
            </a:br>
            <a:r>
              <a:rPr lang="en-US" altLang="ko-KR" dirty="0"/>
              <a:t>5. DAPP</a:t>
            </a:r>
            <a:r>
              <a:rPr lang="ko-KR" altLang="en-US" dirty="0"/>
              <a:t>구조와 비즈니스모델</a:t>
            </a:r>
            <a:br>
              <a:rPr lang="en-US" altLang="ko-KR" dirty="0"/>
            </a:br>
            <a:r>
              <a:rPr lang="en-US" altLang="ko-KR" dirty="0"/>
              <a:t>6.</a:t>
            </a:r>
            <a:r>
              <a:rPr lang="ko-KR" altLang="en-US" dirty="0"/>
              <a:t> 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5FA54-3BF2-49A5-A58E-4A70BC2F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38" y="1267428"/>
            <a:ext cx="4047526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endParaRPr lang="en-US" sz="8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48" y="338560"/>
            <a:ext cx="3090440" cy="309044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98ADD155-B396-4F34-BA31-AE240A6296DB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1643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13404"/>
            <a:ext cx="1828798" cy="18287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77D3-01FE-4010-AF83-8ED4255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77" y="3640370"/>
            <a:ext cx="1828798" cy="1828798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F61F0-05A9-4D13-BDD8-BC39E6AA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09" y="3640370"/>
            <a:ext cx="1828798" cy="18287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BD8617-0D39-4FDE-8686-CE4702D3DA99}"/>
              </a:ext>
            </a:extLst>
          </p:cNvPr>
          <p:cNvGrpSpPr/>
          <p:nvPr/>
        </p:nvGrpSpPr>
        <p:grpSpPr>
          <a:xfrm>
            <a:off x="4138365" y="2384981"/>
            <a:ext cx="3846136" cy="1044019"/>
            <a:chOff x="4232635" y="2384981"/>
            <a:chExt cx="3846136" cy="10440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73189-DE00-4156-9483-0D1CD29EB302}"/>
                </a:ext>
              </a:extLst>
            </p:cNvPr>
            <p:cNvSpPr/>
            <p:nvPr/>
          </p:nvSpPr>
          <p:spPr>
            <a:xfrm>
              <a:off x="4232635" y="2384981"/>
              <a:ext cx="3846136" cy="216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B8073A-577B-408C-83C5-3AD07DF05D5D}"/>
                </a:ext>
              </a:extLst>
            </p:cNvPr>
            <p:cNvSpPr/>
            <p:nvPr/>
          </p:nvSpPr>
          <p:spPr>
            <a:xfrm>
              <a:off x="4232635" y="2384981"/>
              <a:ext cx="169683" cy="1044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918355-D087-4B88-8129-CA5ADC86DA38}"/>
                </a:ext>
              </a:extLst>
            </p:cNvPr>
            <p:cNvSpPr/>
            <p:nvPr/>
          </p:nvSpPr>
          <p:spPr>
            <a:xfrm>
              <a:off x="7899662" y="2384981"/>
              <a:ext cx="179109" cy="970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제목 11">
            <a:extLst>
              <a:ext uri="{FF2B5EF4-FFF2-40B4-BE49-F238E27FC236}">
                <a16:creationId xmlns:a16="http://schemas.microsoft.com/office/drawing/2014/main" id="{8B5FA34C-DF51-4D25-B255-BC785C73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8FDEE00-4302-4884-86A2-682C44A9BE91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3345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59" y="224180"/>
            <a:ext cx="812081" cy="81208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77D3-01FE-4010-AF83-8ED4255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14" y="2198069"/>
            <a:ext cx="922203" cy="92220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F61F0-05A9-4D13-BDD8-BC39E6AA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24" y="2198069"/>
            <a:ext cx="950375" cy="9503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BD8617-0D39-4FDE-8686-CE4702D3DA99}"/>
              </a:ext>
            </a:extLst>
          </p:cNvPr>
          <p:cNvGrpSpPr/>
          <p:nvPr/>
        </p:nvGrpSpPr>
        <p:grpSpPr>
          <a:xfrm>
            <a:off x="4639557" y="1234912"/>
            <a:ext cx="2912884" cy="669304"/>
            <a:chOff x="4232635" y="2384981"/>
            <a:chExt cx="3846136" cy="10440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73189-DE00-4156-9483-0D1CD29EB302}"/>
                </a:ext>
              </a:extLst>
            </p:cNvPr>
            <p:cNvSpPr/>
            <p:nvPr/>
          </p:nvSpPr>
          <p:spPr>
            <a:xfrm>
              <a:off x="4232635" y="2384981"/>
              <a:ext cx="3846136" cy="216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B8073A-577B-408C-83C5-3AD07DF05D5D}"/>
                </a:ext>
              </a:extLst>
            </p:cNvPr>
            <p:cNvSpPr/>
            <p:nvPr/>
          </p:nvSpPr>
          <p:spPr>
            <a:xfrm>
              <a:off x="4232635" y="2384981"/>
              <a:ext cx="169683" cy="1044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918355-D087-4B88-8129-CA5ADC86DA38}"/>
                </a:ext>
              </a:extLst>
            </p:cNvPr>
            <p:cNvSpPr/>
            <p:nvPr/>
          </p:nvSpPr>
          <p:spPr>
            <a:xfrm>
              <a:off x="7899662" y="2384981"/>
              <a:ext cx="179109" cy="970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0B4E4C-6F1A-4081-8987-F21766F95B38}"/>
              </a:ext>
            </a:extLst>
          </p:cNvPr>
          <p:cNvGrpSpPr/>
          <p:nvPr/>
        </p:nvGrpSpPr>
        <p:grpSpPr>
          <a:xfrm>
            <a:off x="6272075" y="3542389"/>
            <a:ext cx="3717093" cy="1913532"/>
            <a:chOff x="4228624" y="1234912"/>
            <a:chExt cx="3717093" cy="1913532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71ECB29-096A-426E-8AD4-7C84E3E9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08B994E-4E88-446B-97E7-BCBE2856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1FD7AB-69F6-4D1B-B433-6DD663FFA419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895130-FAEF-4E23-BBA1-FD6694DAF6B2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4A0380-3FF2-42A4-A345-932F6AB571C0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DC8B66-55FB-422C-A3C8-EEBD27392D3D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82D2DB-5DFD-457A-8354-56EEA39254E5}"/>
              </a:ext>
            </a:extLst>
          </p:cNvPr>
          <p:cNvGrpSpPr/>
          <p:nvPr/>
        </p:nvGrpSpPr>
        <p:grpSpPr>
          <a:xfrm>
            <a:off x="2569014" y="3570561"/>
            <a:ext cx="3717093" cy="1913532"/>
            <a:chOff x="4228624" y="1234912"/>
            <a:chExt cx="3717093" cy="1913532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052C33A-901D-498E-8B04-A15A5116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38FDA8F-F77A-4CB6-9438-C1F5F33B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BE9AA7-B857-43A8-8CCE-00A813F9FA87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9806BA-7D26-409B-9046-AFDB52185794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C166F7-95DE-42AD-B235-6B95C0131253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802A1-0519-4C1E-A829-471AD706EE95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FC4AAFF-C4F7-4BA4-A6EA-4FFC27946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0210" y="4497946"/>
            <a:ext cx="778414" cy="7784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D0E874-1294-4B1E-8600-2694F10367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7330" y="4497946"/>
            <a:ext cx="778414" cy="778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3A2BA9-A204-454E-BBF9-D624099F5F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310" y="4533718"/>
            <a:ext cx="778414" cy="7784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8EA8E-472D-45B4-AACA-BCC2C5A6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551" y="4533718"/>
            <a:ext cx="778414" cy="778414"/>
          </a:xfrm>
          <a:prstGeom prst="rect">
            <a:avLst/>
          </a:prstGeom>
        </p:spPr>
      </p:pic>
      <p:sp>
        <p:nvSpPr>
          <p:cNvPr id="25" name="제목 24">
            <a:extLst>
              <a:ext uri="{FF2B5EF4-FFF2-40B4-BE49-F238E27FC236}">
                <a16:creationId xmlns:a16="http://schemas.microsoft.com/office/drawing/2014/main" id="{A90C5840-45C8-42FB-AAD7-A9511378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DDDA6839-B597-420D-99FD-FEC9F80C5174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73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 err="1"/>
              <a:t>누가쓸까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9214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24A2-1F9B-4999-8C64-0BC15D83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“10-30</a:t>
            </a:r>
            <a:r>
              <a:rPr lang="ko-KR" altLang="en-US" dirty="0"/>
              <a:t>대 </a:t>
            </a:r>
            <a:r>
              <a:rPr lang="en-US" altLang="ko-KR" dirty="0"/>
              <a:t>72</a:t>
            </a:r>
            <a:r>
              <a:rPr lang="ko-KR" altLang="en-US" dirty="0"/>
              <a:t>명에게 물어보았습니다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C2E87-ABAB-496B-8B93-663CC519579D}"/>
              </a:ext>
            </a:extLst>
          </p:cNvPr>
          <p:cNvSpPr txBox="1"/>
          <p:nvPr/>
        </p:nvSpPr>
        <p:spPr>
          <a:xfrm>
            <a:off x="9279350" y="632596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0200180-5FA2-4A0B-B74B-EC101DB2BFD6}"/>
              </a:ext>
            </a:extLst>
          </p:cNvPr>
          <p:cNvGraphicFramePr/>
          <p:nvPr/>
        </p:nvGraphicFramePr>
        <p:xfrm>
          <a:off x="5283596" y="1937296"/>
          <a:ext cx="6348429" cy="405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9508D09-FF63-4A1E-B30E-371AC494B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626544"/>
              </p:ext>
            </p:extLst>
          </p:nvPr>
        </p:nvGraphicFramePr>
        <p:xfrm>
          <a:off x="317892" y="1477108"/>
          <a:ext cx="6118077" cy="451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B892B38-14C5-4C05-8EC5-4A3B07AC6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289925"/>
              </p:ext>
            </p:extLst>
          </p:nvPr>
        </p:nvGraphicFramePr>
        <p:xfrm>
          <a:off x="5513948" y="1477108"/>
          <a:ext cx="6118077" cy="451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91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24A2-1F9B-4999-8C64-0BC15D83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“10-30</a:t>
            </a:r>
            <a:r>
              <a:rPr lang="ko-KR" altLang="en-US" dirty="0"/>
              <a:t>대 </a:t>
            </a:r>
            <a:r>
              <a:rPr lang="en-US" altLang="ko-KR" dirty="0"/>
              <a:t>72</a:t>
            </a:r>
            <a:r>
              <a:rPr lang="ko-KR" altLang="en-US" dirty="0"/>
              <a:t>명에게 물어보았습니다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C2E87-ABAB-496B-8B93-663CC519579D}"/>
              </a:ext>
            </a:extLst>
          </p:cNvPr>
          <p:cNvSpPr txBox="1"/>
          <p:nvPr/>
        </p:nvSpPr>
        <p:spPr>
          <a:xfrm>
            <a:off x="9279350" y="632596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0200180-5FA2-4A0B-B74B-EC101DB2BFD6}"/>
              </a:ext>
            </a:extLst>
          </p:cNvPr>
          <p:cNvGraphicFramePr/>
          <p:nvPr/>
        </p:nvGraphicFramePr>
        <p:xfrm>
          <a:off x="5283596" y="1937296"/>
          <a:ext cx="6348429" cy="405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9508D09-FF63-4A1E-B30E-371AC494B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04825"/>
              </p:ext>
            </p:extLst>
          </p:nvPr>
        </p:nvGraphicFramePr>
        <p:xfrm>
          <a:off x="317892" y="1477108"/>
          <a:ext cx="6118077" cy="4759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B892B38-14C5-4C05-8EC5-4A3B07AC6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809730"/>
              </p:ext>
            </p:extLst>
          </p:nvPr>
        </p:nvGraphicFramePr>
        <p:xfrm>
          <a:off x="5513948" y="1477107"/>
          <a:ext cx="6118077" cy="475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999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094E5-8198-4330-B1EA-DE2DB382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너도 한번 </a:t>
            </a:r>
            <a:r>
              <a:rPr lang="ko-KR" altLang="en-US" dirty="0" err="1"/>
              <a:t>써볼래</a:t>
            </a:r>
            <a:r>
              <a:rPr lang="en-US" altLang="ko-KR" dirty="0"/>
              <a:t>?”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79439-7D8D-4241-B6E0-86CF35942488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차트 12">
                <a:extLst>
                  <a:ext uri="{FF2B5EF4-FFF2-40B4-BE49-F238E27FC236}">
                    <a16:creationId xmlns:a16="http://schemas.microsoft.com/office/drawing/2014/main" id="{E0DED5EC-A768-49EF-8C7C-451A37F01D3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009968"/>
                  </p:ext>
                </p:extLst>
              </p:nvPr>
            </p:nvGraphicFramePr>
            <p:xfrm>
              <a:off x="6038652" y="1974913"/>
              <a:ext cx="5315148" cy="38979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3" name="차트 12">
                <a:extLst>
                  <a:ext uri="{FF2B5EF4-FFF2-40B4-BE49-F238E27FC236}">
                    <a16:creationId xmlns:a16="http://schemas.microsoft.com/office/drawing/2014/main" id="{E0DED5EC-A768-49EF-8C7C-451A37F01D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8652" y="1974913"/>
                <a:ext cx="5315148" cy="3897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차트 13">
                <a:extLst>
                  <a:ext uri="{FF2B5EF4-FFF2-40B4-BE49-F238E27FC236}">
                    <a16:creationId xmlns:a16="http://schemas.microsoft.com/office/drawing/2014/main" id="{6AE047B1-C4BB-45B8-91B9-E9F757F448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2667157"/>
                  </p:ext>
                </p:extLst>
              </p:nvPr>
            </p:nvGraphicFramePr>
            <p:xfrm>
              <a:off x="618239" y="1974913"/>
              <a:ext cx="5315148" cy="38979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차트 13">
                <a:extLst>
                  <a:ext uri="{FF2B5EF4-FFF2-40B4-BE49-F238E27FC236}">
                    <a16:creationId xmlns:a16="http://schemas.microsoft.com/office/drawing/2014/main" id="{6AE047B1-C4BB-45B8-91B9-E9F757F44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39" y="1974913"/>
                <a:ext cx="5315148" cy="389798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A7694B7D-3941-4C6D-B75A-BE623C04F1F8}"/>
              </a:ext>
            </a:extLst>
          </p:cNvPr>
          <p:cNvSpPr/>
          <p:nvPr/>
        </p:nvSpPr>
        <p:spPr>
          <a:xfrm>
            <a:off x="2950589" y="1311233"/>
            <a:ext cx="7560298" cy="4235534"/>
          </a:xfrm>
          <a:prstGeom prst="wedgeEllipseCallout">
            <a:avLst>
              <a:gd name="adj1" fmla="val -58515"/>
              <a:gd name="adj2" fmla="val 50301"/>
            </a:avLst>
          </a:prstGeom>
          <a:solidFill>
            <a:srgbClr val="2C78D4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창작물을 만들고 싶은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타인과 협업하고 싶은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글읽기</a:t>
            </a:r>
            <a:r>
              <a:rPr lang="en-US" altLang="ko-KR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</a:t>
            </a: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쓰기 매력을 모르는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409BD8-D898-41B5-B47B-625E1C7D747A}"/>
              </a:ext>
            </a:extLst>
          </p:cNvPr>
          <p:cNvSpPr/>
          <p:nvPr/>
        </p:nvSpPr>
        <p:spPr>
          <a:xfrm>
            <a:off x="3282665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3592991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5801406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6111732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영국에 갔다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28">
                <a:extLst>
                  <a:ext uri="{FF2B5EF4-FFF2-40B4-BE49-F238E27FC236}">
                    <a16:creationId xmlns:a16="http://schemas.microsoft.com/office/drawing/2014/main" id="{CFA2A537-DEE5-473D-B474-009745147CB6}"/>
                  </a:ext>
                </a:extLst>
              </p14:cNvPr>
              <p14:cNvContentPartPr/>
              <p14:nvPr/>
            </p14:nvContentPartPr>
            <p14:xfrm rot="6781861" flipV="1">
              <a:off x="3925526" y="3075427"/>
              <a:ext cx="1706961" cy="210081"/>
            </p14:xfrm>
          </p:contentPart>
        </mc:Choice>
        <mc:Fallback xmlns="">
          <p:pic>
            <p:nvPicPr>
              <p:cNvPr id="14" name="Ink 28">
                <a:extLst>
                  <a:ext uri="{FF2B5EF4-FFF2-40B4-BE49-F238E27FC236}">
                    <a16:creationId xmlns:a16="http://schemas.microsoft.com/office/drawing/2014/main" id="{CFA2A537-DEE5-473D-B474-009745147C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6781861" flipV="1">
                <a:off x="3862519" y="3012258"/>
                <a:ext cx="1832616" cy="3360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073920" y="194214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DFA28-983A-4AAB-9F85-796A96580734}"/>
              </a:ext>
            </a:extLst>
          </p:cNvPr>
          <p:cNvSpPr txBox="1"/>
          <p:nvPr/>
        </p:nvSpPr>
        <p:spPr>
          <a:xfrm>
            <a:off x="8699493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C5553-997C-4BC9-A544-221F0CBCE158}"/>
              </a:ext>
            </a:extLst>
          </p:cNvPr>
          <p:cNvSpPr txBox="1"/>
          <p:nvPr/>
        </p:nvSpPr>
        <p:spPr>
          <a:xfrm>
            <a:off x="8699493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3D2C3-ED9F-4F5E-AF99-0FAA886C9C11}"/>
              </a:ext>
            </a:extLst>
          </p:cNvPr>
          <p:cNvSpPr txBox="1"/>
          <p:nvPr/>
        </p:nvSpPr>
        <p:spPr>
          <a:xfrm>
            <a:off x="3599611" y="4651510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</p:spTree>
    <p:extLst>
      <p:ext uri="{BB962C8B-B14F-4D97-AF65-F5344CB8AC3E}">
        <p14:creationId xmlns:p14="http://schemas.microsoft.com/office/powerpoint/2010/main" val="20649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9392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/>
      <p:bldP spid="15" grpId="0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5368784" y="23395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9392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3977718" y="2882211"/>
            <a:ext cx="405819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4905387" y="3475906"/>
            <a:ext cx="3349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이야기를 작성해주세요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617260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3C1B28-6B2D-41B6-9CAC-987886CEA62D}"/>
              </a:ext>
            </a:extLst>
          </p:cNvPr>
          <p:cNvSpPr/>
          <p:nvPr/>
        </p:nvSpPr>
        <p:spPr>
          <a:xfrm>
            <a:off x="7117237" y="4636696"/>
            <a:ext cx="767806" cy="4511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1F57C-82EE-4624-8356-C07905348C9B}"/>
              </a:ext>
            </a:extLst>
          </p:cNvPr>
          <p:cNvSpPr txBox="1"/>
          <p:nvPr/>
        </p:nvSpPr>
        <p:spPr>
          <a:xfrm>
            <a:off x="7217038" y="4688419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2164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409BD8-D898-41B5-B47B-625E1C7D747A}"/>
              </a:ext>
            </a:extLst>
          </p:cNvPr>
          <p:cNvSpPr/>
          <p:nvPr/>
        </p:nvSpPr>
        <p:spPr>
          <a:xfrm>
            <a:off x="3282665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4825444" y="2250241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5801406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6220508" y="4670084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배를 타고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073920" y="194214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DFA28-983A-4AAB-9F85-796A96580734}"/>
              </a:ext>
            </a:extLst>
          </p:cNvPr>
          <p:cNvSpPr txBox="1"/>
          <p:nvPr/>
        </p:nvSpPr>
        <p:spPr>
          <a:xfrm>
            <a:off x="8699493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C5553-997C-4BC9-A544-221F0CBCE158}"/>
              </a:ext>
            </a:extLst>
          </p:cNvPr>
          <p:cNvSpPr txBox="1"/>
          <p:nvPr/>
        </p:nvSpPr>
        <p:spPr>
          <a:xfrm>
            <a:off x="8699493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A0C4C-C132-4955-AFC1-E70A4F1E0E4F}"/>
              </a:ext>
            </a:extLst>
          </p:cNvPr>
          <p:cNvSpPr txBox="1"/>
          <p:nvPr/>
        </p:nvSpPr>
        <p:spPr>
          <a:xfrm>
            <a:off x="3509879" y="46833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</p:spTree>
    <p:extLst>
      <p:ext uri="{BB962C8B-B14F-4D97-AF65-F5344CB8AC3E}">
        <p14:creationId xmlns:p14="http://schemas.microsoft.com/office/powerpoint/2010/main" val="37086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780E9-FD47-4348-B5E1-13AF908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44" y="269824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블록체인</a:t>
            </a:r>
            <a:r>
              <a:rPr lang="en-US" altLang="ko-KR" dirty="0"/>
              <a:t>? </a:t>
            </a:r>
            <a:r>
              <a:rPr lang="ko-KR" altLang="en-US" dirty="0" err="1"/>
              <a:t>현타온다</a:t>
            </a:r>
            <a:r>
              <a:rPr lang="en-US" altLang="ko-KR" dirty="0"/>
              <a:t>..”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770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B5D9AE-C5BD-4557-AC3F-181095C1105A}"/>
              </a:ext>
            </a:extLst>
          </p:cNvPr>
          <p:cNvSpPr txBox="1"/>
          <p:nvPr/>
        </p:nvSpPr>
        <p:spPr>
          <a:xfrm>
            <a:off x="1057960" y="441633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</a:p>
        </p:txBody>
      </p:sp>
    </p:spTree>
    <p:extLst>
      <p:ext uri="{BB962C8B-B14F-4D97-AF65-F5344CB8AC3E}">
        <p14:creationId xmlns:p14="http://schemas.microsoft.com/office/powerpoint/2010/main" val="41115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A794DE-42EE-4E24-A766-5A6CA4F20D6A}"/>
              </a:ext>
            </a:extLst>
          </p:cNvPr>
          <p:cNvSpPr txBox="1"/>
          <p:nvPr/>
        </p:nvSpPr>
        <p:spPr>
          <a:xfrm>
            <a:off x="5451663" y="4393309"/>
            <a:ext cx="17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</p:txBody>
      </p:sp>
    </p:spTree>
    <p:extLst>
      <p:ext uri="{BB962C8B-B14F-4D97-AF65-F5344CB8AC3E}">
        <p14:creationId xmlns:p14="http://schemas.microsoft.com/office/powerpoint/2010/main" val="1865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EE419F-5E7A-4934-BBC9-F92C56EBB274}"/>
              </a:ext>
            </a:extLst>
          </p:cNvPr>
          <p:cNvSpPr txBox="1"/>
          <p:nvPr/>
        </p:nvSpPr>
        <p:spPr>
          <a:xfrm>
            <a:off x="9795063" y="4394602"/>
            <a:ext cx="17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</p:txBody>
      </p:sp>
    </p:spTree>
    <p:extLst>
      <p:ext uri="{BB962C8B-B14F-4D97-AF65-F5344CB8AC3E}">
        <p14:creationId xmlns:p14="http://schemas.microsoft.com/office/powerpoint/2010/main" val="18661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9D7B23-D8E1-42DC-9B6D-1AF776A848FC}"/>
              </a:ext>
            </a:extLst>
          </p:cNvPr>
          <p:cNvGrpSpPr/>
          <p:nvPr/>
        </p:nvGrpSpPr>
        <p:grpSpPr>
          <a:xfrm>
            <a:off x="698129" y="1883156"/>
            <a:ext cx="1944471" cy="1587500"/>
            <a:chOff x="9335702" y="2635250"/>
            <a:chExt cx="1944471" cy="15875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CE806E5-F991-4608-A165-74DEFFCCCB63}"/>
                </a:ext>
              </a:extLst>
            </p:cNvPr>
            <p:cNvSpPr/>
            <p:nvPr/>
          </p:nvSpPr>
          <p:spPr>
            <a:xfrm>
              <a:off x="9335702" y="2635250"/>
              <a:ext cx="1887883" cy="1587500"/>
            </a:xfrm>
            <a:prstGeom prst="roundRect">
              <a:avLst/>
            </a:prstGeom>
            <a:solidFill>
              <a:srgbClr val="B0A91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76481-5E31-4CF8-8F20-73D9B4C76D39}"/>
                </a:ext>
              </a:extLst>
            </p:cNvPr>
            <p:cNvSpPr txBox="1"/>
            <p:nvPr/>
          </p:nvSpPr>
          <p:spPr>
            <a:xfrm>
              <a:off x="9562916" y="3258745"/>
              <a:ext cx="1717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비행기를 타고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>
            <a:cxnSpLocks/>
          </p:cNvCxnSpPr>
          <p:nvPr/>
        </p:nvCxnSpPr>
        <p:spPr>
          <a:xfrm flipV="1">
            <a:off x="3035866" y="2689847"/>
            <a:ext cx="4099641" cy="12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2B771-B14C-4C30-B900-4AD4226F53C4}"/>
              </a:ext>
            </a:extLst>
          </p:cNvPr>
          <p:cNvSpPr/>
          <p:nvPr/>
        </p:nvSpPr>
        <p:spPr>
          <a:xfrm>
            <a:off x="3218485" y="3087512"/>
            <a:ext cx="3635985" cy="2596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04F4A1-1502-431C-806F-72C5BB54F05F}"/>
              </a:ext>
            </a:extLst>
          </p:cNvPr>
          <p:cNvGrpSpPr/>
          <p:nvPr/>
        </p:nvGrpSpPr>
        <p:grpSpPr>
          <a:xfrm>
            <a:off x="7357199" y="1106411"/>
            <a:ext cx="4740181" cy="4095328"/>
            <a:chOff x="7357199" y="1563611"/>
            <a:chExt cx="4740181" cy="4095328"/>
          </a:xfrm>
        </p:grpSpPr>
        <p:pic>
          <p:nvPicPr>
            <p:cNvPr id="18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8EF774-8048-47E0-8A8E-2E596A69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80853" y="4752238"/>
              <a:ext cx="766847" cy="8161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14:cNvPr>
                <p14:cNvContentPartPr/>
                <p14:nvPr/>
              </p14:nvContentPartPr>
              <p14:xfrm>
                <a:off x="8537086" y="3272356"/>
                <a:ext cx="2145437" cy="1265646"/>
              </p14:xfrm>
            </p:contentPart>
          </mc:Choice>
          <mc:Fallback xmlns="">
            <p:pic>
              <p:nvPicPr>
                <p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4091" y="3209380"/>
                  <a:ext cx="2271067" cy="139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14:cNvPr>
                <p14:cNvContentPartPr/>
                <p14:nvPr/>
              </p14:nvContentPartPr>
              <p14:xfrm>
                <a:off x="8775259" y="3181145"/>
                <a:ext cx="2382284" cy="1463975"/>
              </p14:xfrm>
            </p:contentPart>
          </mc:Choice>
          <mc:Fallback xmlns="">
            <p:pic>
              <p:nvPicPr>
                <p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2264" y="3118136"/>
                  <a:ext cx="2507914" cy="1589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14:cNvPr>
                <p14:cNvContentPartPr/>
                <p14:nvPr/>
              </p14:nvContentPartPr>
              <p14:xfrm>
                <a:off x="8604572" y="2956306"/>
                <a:ext cx="2447270" cy="241"/>
              </p14:xfrm>
            </p:contentPart>
          </mc:Choice>
          <mc:Fallback xmlns="">
            <p:pic>
              <p:nvPicPr>
                <p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1572" y="2914131"/>
                  <a:ext cx="2572909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14:cNvPr>
                <p14:cNvContentPartPr/>
                <p14:nvPr/>
              </p14:nvContentPartPr>
              <p14:xfrm rot="21245845">
                <a:off x="8431655" y="2702285"/>
                <a:ext cx="1109287" cy="1817980"/>
              </p14:xfrm>
            </p:contentPart>
          </mc:Choice>
          <mc:Fallback xmlns="">
            <p:pic>
              <p:nvPicPr>
                <p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45845">
                  <a:off x="8368668" y="2639286"/>
                  <a:ext cx="1234901" cy="1943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14:cNvPr>
                <p14:cNvContentPartPr/>
                <p14:nvPr/>
              </p14:nvContentPartPr>
              <p14:xfrm>
                <a:off x="8213607" y="2326616"/>
                <a:ext cx="941728" cy="405093"/>
              </p14:xfrm>
            </p:contentPart>
          </mc:Choice>
          <mc:Fallback xmlns="">
            <p:pic>
              <p:nvPicPr>
                <p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0609" y="2263657"/>
                  <a:ext cx="1067364" cy="53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14:cNvPr>
                <p14:cNvContentPartPr/>
                <p14:nvPr/>
              </p14:nvContentPartPr>
              <p14:xfrm>
                <a:off x="10248546" y="2274081"/>
                <a:ext cx="838022" cy="397141"/>
              </p14:xfrm>
            </p:contentPart>
          </mc:Choice>
          <mc:Fallback xmlns="">
            <p:pic>
              <p:nvPicPr>
                <p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85577" y="2211071"/>
                  <a:ext cx="963599" cy="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14:cNvPr>
                <p14:cNvContentPartPr/>
                <p14:nvPr/>
              </p14:nvContentPartPr>
              <p14:xfrm>
                <a:off x="8006196" y="3689860"/>
                <a:ext cx="404180" cy="881759"/>
              </p14:xfrm>
            </p:contentPart>
          </mc:Choice>
          <mc:Fallback xmlns="">
            <p:pic>
              <p:nvPicPr>
                <p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3212" y="3626851"/>
                  <a:ext cx="529789" cy="1007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14:cNvPr>
                <p14:cNvContentPartPr/>
                <p14:nvPr/>
              </p14:nvContentPartPr>
              <p14:xfrm>
                <a:off x="9234586" y="4879114"/>
                <a:ext cx="1037282" cy="241"/>
              </p14:xfrm>
            </p:contentPart>
          </mc:Choice>
          <mc:Fallback xmlns="">
            <p:pic>
              <p:nvPicPr>
                <p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1579" y="4836939"/>
                  <a:ext cx="1162937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14:cNvPr>
                <p14:cNvContentPartPr/>
                <p14:nvPr/>
              </p14:nvContentPartPr>
              <p14:xfrm>
                <a:off x="10933807" y="3589459"/>
                <a:ext cx="559738" cy="1031651"/>
              </p14:xfrm>
            </p:contentPart>
          </mc:Choice>
          <mc:Fallback xmlns="">
            <p:pic>
              <p:nvPicPr>
                <p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70854" y="3526466"/>
                  <a:ext cx="685283" cy="1157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14:cNvPr>
                <p14:cNvContentPartPr/>
                <p14:nvPr/>
              </p14:nvContentPartPr>
              <p14:xfrm>
                <a:off x="10095172" y="2626672"/>
                <a:ext cx="669105" cy="1854610"/>
              </p14:xfrm>
            </p:contentPart>
          </mc:Choice>
          <mc:Fallback xmlns="">
            <p:pic>
              <p:nvPicPr>
                <p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2185" y="2563676"/>
                  <a:ext cx="794720" cy="1980243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3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E8E253-3DC2-4D2E-9000-5A4605CCF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30533" y="2452410"/>
              <a:ext cx="766847" cy="816131"/>
            </a:xfrm>
            <a:prstGeom prst="rect">
              <a:avLst/>
            </a:prstGeom>
          </p:spPr>
        </p:pic>
        <p:pic>
          <p:nvPicPr>
            <p:cNvPr id="34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0592901-396E-48BA-A07E-BD24FC38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9803" y="1563611"/>
              <a:ext cx="766847" cy="816131"/>
            </a:xfrm>
            <a:prstGeom prst="rect">
              <a:avLst/>
            </a:prstGeom>
          </p:spPr>
        </p:pic>
        <p:pic>
          <p:nvPicPr>
            <p:cNvPr id="35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6E87D2-AD40-4F43-A280-2ACE4EB8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7199" y="2555785"/>
              <a:ext cx="766847" cy="816131"/>
            </a:xfrm>
            <a:prstGeom prst="rect">
              <a:avLst/>
            </a:prstGeom>
          </p:spPr>
        </p:pic>
        <p:pic>
          <p:nvPicPr>
            <p:cNvPr id="36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B8E287A-FF3B-4E3B-ACDB-CC6FE1C3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3593" y="4842808"/>
              <a:ext cx="766847" cy="8161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FE7F77-D68C-4049-9883-80EB567E428C}"/>
              </a:ext>
            </a:extLst>
          </p:cNvPr>
          <p:cNvSpPr txBox="1"/>
          <p:nvPr/>
        </p:nvSpPr>
        <p:spPr>
          <a:xfrm>
            <a:off x="3229017" y="3143760"/>
            <a:ext cx="36904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자신이 쓴 글의 해쉬값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 해쉬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5.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현재 트리의 높이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6.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글이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부모의 왼쪽에 위치할 것인지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오른쪽에 위치할 것인지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정하는 방향 값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7.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이더리움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account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주소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8. 0.01ETH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의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value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9D7B23-D8E1-42DC-9B6D-1AF776A848FC}"/>
              </a:ext>
            </a:extLst>
          </p:cNvPr>
          <p:cNvGrpSpPr/>
          <p:nvPr/>
        </p:nvGrpSpPr>
        <p:grpSpPr>
          <a:xfrm>
            <a:off x="355229" y="1992803"/>
            <a:ext cx="1944471" cy="1587500"/>
            <a:chOff x="9335702" y="2635250"/>
            <a:chExt cx="1944471" cy="15875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CE806E5-F991-4608-A165-74DEFFCCCB63}"/>
                </a:ext>
              </a:extLst>
            </p:cNvPr>
            <p:cNvSpPr/>
            <p:nvPr/>
          </p:nvSpPr>
          <p:spPr>
            <a:xfrm>
              <a:off x="9335702" y="2635250"/>
              <a:ext cx="1887883" cy="1587500"/>
            </a:xfrm>
            <a:prstGeom prst="roundRect">
              <a:avLst/>
            </a:prstGeom>
            <a:solidFill>
              <a:srgbClr val="B0A91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76481-5E31-4CF8-8F20-73D9B4C76D39}"/>
                </a:ext>
              </a:extLst>
            </p:cNvPr>
            <p:cNvSpPr txBox="1"/>
            <p:nvPr/>
          </p:nvSpPr>
          <p:spPr>
            <a:xfrm>
              <a:off x="9562916" y="3258745"/>
              <a:ext cx="1717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비행기를 타고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>
            <a:cxnSpLocks/>
          </p:cNvCxnSpPr>
          <p:nvPr/>
        </p:nvCxnSpPr>
        <p:spPr>
          <a:xfrm flipV="1">
            <a:off x="2692966" y="2799494"/>
            <a:ext cx="4099641" cy="12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2B771-B14C-4C30-B900-4AD4226F53C4}"/>
              </a:ext>
            </a:extLst>
          </p:cNvPr>
          <p:cNvSpPr/>
          <p:nvPr/>
        </p:nvSpPr>
        <p:spPr>
          <a:xfrm>
            <a:off x="2875585" y="3197159"/>
            <a:ext cx="3635985" cy="2596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04F4A1-1502-431C-806F-72C5BB54F05F}"/>
              </a:ext>
            </a:extLst>
          </p:cNvPr>
          <p:cNvGrpSpPr/>
          <p:nvPr/>
        </p:nvGrpSpPr>
        <p:grpSpPr>
          <a:xfrm>
            <a:off x="7014299" y="1216058"/>
            <a:ext cx="4740181" cy="4095328"/>
            <a:chOff x="7357199" y="1563611"/>
            <a:chExt cx="4740181" cy="4095328"/>
          </a:xfrm>
        </p:grpSpPr>
        <p:pic>
          <p:nvPicPr>
            <p:cNvPr id="18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8EF774-8048-47E0-8A8E-2E596A69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80853" y="4752238"/>
              <a:ext cx="766847" cy="8161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14:cNvPr>
                <p14:cNvContentPartPr/>
                <p14:nvPr/>
              </p14:nvContentPartPr>
              <p14:xfrm>
                <a:off x="8537086" y="3272356"/>
                <a:ext cx="2145437" cy="1265646"/>
              </p14:xfrm>
            </p:contentPart>
          </mc:Choice>
          <mc:Fallback xmlns="">
            <p:pic>
              <p:nvPicPr>
                <p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4091" y="3209380"/>
                  <a:ext cx="2271067" cy="139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14:cNvPr>
                <p14:cNvContentPartPr/>
                <p14:nvPr/>
              </p14:nvContentPartPr>
              <p14:xfrm>
                <a:off x="8775259" y="3181145"/>
                <a:ext cx="2382284" cy="1463975"/>
              </p14:xfrm>
            </p:contentPart>
          </mc:Choice>
          <mc:Fallback xmlns="">
            <p:pic>
              <p:nvPicPr>
                <p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2264" y="3118136"/>
                  <a:ext cx="2507914" cy="1589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14:cNvPr>
                <p14:cNvContentPartPr/>
                <p14:nvPr/>
              </p14:nvContentPartPr>
              <p14:xfrm>
                <a:off x="8604572" y="2956306"/>
                <a:ext cx="2447270" cy="241"/>
              </p14:xfrm>
            </p:contentPart>
          </mc:Choice>
          <mc:Fallback xmlns="">
            <p:pic>
              <p:nvPicPr>
                <p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1572" y="2914131"/>
                  <a:ext cx="2572909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14:cNvPr>
                <p14:cNvContentPartPr/>
                <p14:nvPr/>
              </p14:nvContentPartPr>
              <p14:xfrm rot="21245845">
                <a:off x="8431655" y="2702285"/>
                <a:ext cx="1109287" cy="1817980"/>
              </p14:xfrm>
            </p:contentPart>
          </mc:Choice>
          <mc:Fallback xmlns="">
            <p:pic>
              <p:nvPicPr>
                <p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45845">
                  <a:off x="8368668" y="2639286"/>
                  <a:ext cx="1234901" cy="1943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14:cNvPr>
                <p14:cNvContentPartPr/>
                <p14:nvPr/>
              </p14:nvContentPartPr>
              <p14:xfrm>
                <a:off x="8213607" y="2326616"/>
                <a:ext cx="941728" cy="405093"/>
              </p14:xfrm>
            </p:contentPart>
          </mc:Choice>
          <mc:Fallback xmlns="">
            <p:pic>
              <p:nvPicPr>
                <p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0609" y="2263657"/>
                  <a:ext cx="1067364" cy="53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14:cNvPr>
                <p14:cNvContentPartPr/>
                <p14:nvPr/>
              </p14:nvContentPartPr>
              <p14:xfrm>
                <a:off x="10248546" y="2274081"/>
                <a:ext cx="838022" cy="397141"/>
              </p14:xfrm>
            </p:contentPart>
          </mc:Choice>
          <mc:Fallback xmlns="">
            <p:pic>
              <p:nvPicPr>
                <p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85577" y="2211071"/>
                  <a:ext cx="963599" cy="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14:cNvPr>
                <p14:cNvContentPartPr/>
                <p14:nvPr/>
              </p14:nvContentPartPr>
              <p14:xfrm>
                <a:off x="8006196" y="3689860"/>
                <a:ext cx="404180" cy="881759"/>
              </p14:xfrm>
            </p:contentPart>
          </mc:Choice>
          <mc:Fallback xmlns="">
            <p:pic>
              <p:nvPicPr>
                <p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3212" y="3626851"/>
                  <a:ext cx="529789" cy="1007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14:cNvPr>
                <p14:cNvContentPartPr/>
                <p14:nvPr/>
              </p14:nvContentPartPr>
              <p14:xfrm>
                <a:off x="9234586" y="4879114"/>
                <a:ext cx="1037282" cy="241"/>
              </p14:xfrm>
            </p:contentPart>
          </mc:Choice>
          <mc:Fallback xmlns="">
            <p:pic>
              <p:nvPicPr>
                <p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1579" y="4836939"/>
                  <a:ext cx="1162937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14:cNvPr>
                <p14:cNvContentPartPr/>
                <p14:nvPr/>
              </p14:nvContentPartPr>
              <p14:xfrm>
                <a:off x="10933807" y="3589459"/>
                <a:ext cx="559738" cy="1031651"/>
              </p14:xfrm>
            </p:contentPart>
          </mc:Choice>
          <mc:Fallback xmlns="">
            <p:pic>
              <p:nvPicPr>
                <p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70854" y="3526466"/>
                  <a:ext cx="685283" cy="1157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14:cNvPr>
                <p14:cNvContentPartPr/>
                <p14:nvPr/>
              </p14:nvContentPartPr>
              <p14:xfrm>
                <a:off x="10095172" y="2626672"/>
                <a:ext cx="669105" cy="1854610"/>
              </p14:xfrm>
            </p:contentPart>
          </mc:Choice>
          <mc:Fallback xmlns="">
            <p:pic>
              <p:nvPicPr>
                <p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2185" y="2563676"/>
                  <a:ext cx="794720" cy="1980243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3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E8E253-3DC2-4D2E-9000-5A4605CCF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30533" y="2452410"/>
              <a:ext cx="766847" cy="816131"/>
            </a:xfrm>
            <a:prstGeom prst="rect">
              <a:avLst/>
            </a:prstGeom>
          </p:spPr>
        </p:pic>
        <p:pic>
          <p:nvPicPr>
            <p:cNvPr id="34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0592901-396E-48BA-A07E-BD24FC38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9803" y="1563611"/>
              <a:ext cx="766847" cy="816131"/>
            </a:xfrm>
            <a:prstGeom prst="rect">
              <a:avLst/>
            </a:prstGeom>
          </p:spPr>
        </p:pic>
        <p:pic>
          <p:nvPicPr>
            <p:cNvPr id="35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6E87D2-AD40-4F43-A280-2ACE4EB8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7199" y="2555785"/>
              <a:ext cx="766847" cy="816131"/>
            </a:xfrm>
            <a:prstGeom prst="rect">
              <a:avLst/>
            </a:prstGeom>
          </p:spPr>
        </p:pic>
        <p:pic>
          <p:nvPicPr>
            <p:cNvPr id="36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B8E287A-FF3B-4E3B-ACDB-CC6FE1C3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3593" y="4842808"/>
              <a:ext cx="766847" cy="8161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FE7F77-D68C-4049-9883-80EB567E428C}"/>
              </a:ext>
            </a:extLst>
          </p:cNvPr>
          <p:cNvSpPr txBox="1"/>
          <p:nvPr/>
        </p:nvSpPr>
        <p:spPr>
          <a:xfrm>
            <a:off x="2886117" y="3342307"/>
            <a:ext cx="325602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4.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5.</a:t>
            </a: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6. </a:t>
            </a:r>
          </a:p>
          <a:p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8. </a:t>
            </a:r>
            <a:r>
              <a:rPr lang="en-US" altLang="ko-KR" sz="2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0.01ETH</a:t>
            </a:r>
            <a:r>
              <a:rPr lang="ko-KR" altLang="en-US" sz="2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의 </a:t>
            </a:r>
            <a:r>
              <a:rPr lang="en-US" altLang="ko-KR" sz="3200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value</a:t>
            </a:r>
            <a:endParaRPr lang="ko-KR" altLang="en-US" sz="3200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5BD7530D-B657-4647-80C0-49AAA758EF19}"/>
              </a:ext>
            </a:extLst>
          </p:cNvPr>
          <p:cNvSpPr/>
          <p:nvPr/>
        </p:nvSpPr>
        <p:spPr>
          <a:xfrm rot="16200000">
            <a:off x="3967712" y="2787285"/>
            <a:ext cx="3122971" cy="1704594"/>
          </a:xfrm>
          <a:prstGeom prst="mathEqual">
            <a:avLst>
              <a:gd name="adj1" fmla="val 17560"/>
              <a:gd name="adj2" fmla="val 192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D65AB4-2B41-484A-969A-B342CAA81FF5}"/>
              </a:ext>
            </a:extLst>
          </p:cNvPr>
          <p:cNvSpPr/>
          <p:nvPr/>
        </p:nvSpPr>
        <p:spPr>
          <a:xfrm>
            <a:off x="4715750" y="1520082"/>
            <a:ext cx="1697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0.01ETH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C2B4D1-1144-454B-AA12-8E6C79051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580"/>
          <a:stretch/>
        </p:blipFill>
        <p:spPr>
          <a:xfrm>
            <a:off x="5881694" y="1054593"/>
            <a:ext cx="959704" cy="1009003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44325C-476E-47FF-87DD-4CC7BB2E2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1989054" y="3314083"/>
            <a:ext cx="1065229" cy="1139770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7CCFF5-2EA3-4B62-8795-F8DFD6496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r="2319"/>
          <a:stretch/>
        </p:blipFill>
        <p:spPr>
          <a:xfrm>
            <a:off x="3392503" y="2139056"/>
            <a:ext cx="959704" cy="996961"/>
          </a:xfrm>
          <a:prstGeom prst="rect">
            <a:avLst/>
          </a:prstGeom>
        </p:spPr>
      </p:pic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8A14CA-C747-4F07-B2CD-3F110097C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r="2319"/>
          <a:stretch/>
        </p:blipFill>
        <p:spPr>
          <a:xfrm>
            <a:off x="8780263" y="2123331"/>
            <a:ext cx="959704" cy="996961"/>
          </a:xfrm>
          <a:prstGeom prst="rect">
            <a:avLst/>
          </a:prstGeom>
        </p:spPr>
      </p:pic>
      <p:pic>
        <p:nvPicPr>
          <p:cNvPr id="70" name="Picture 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A3FDC0-E744-4350-9372-4F8237B3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4550918" y="3314083"/>
            <a:ext cx="1065229" cy="1139770"/>
          </a:xfrm>
          <a:prstGeom prst="rect">
            <a:avLst/>
          </a:prstGeom>
        </p:spPr>
      </p:pic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5D160F-9617-4AA5-B288-DDDBFDF83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10089824" y="3314083"/>
            <a:ext cx="1065229" cy="1139770"/>
          </a:xfrm>
          <a:prstGeom prst="rect">
            <a:avLst/>
          </a:prstGeom>
        </p:spPr>
      </p:pic>
      <p:pic>
        <p:nvPicPr>
          <p:cNvPr id="72" name="Picture 7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C8689A-96BF-4E41-990D-6F27EFCD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7254417" y="3314083"/>
            <a:ext cx="1065229" cy="1139770"/>
          </a:xfrm>
          <a:prstGeom prst="rect">
            <a:avLst/>
          </a:prstGeom>
        </p:spPr>
      </p:pic>
      <p:pic>
        <p:nvPicPr>
          <p:cNvPr id="73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249B34-299D-4FA6-AAE7-57696E543B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5296317" y="4909854"/>
            <a:ext cx="1065229" cy="1139770"/>
          </a:xfrm>
          <a:prstGeom prst="rect">
            <a:avLst/>
          </a:prstGeom>
        </p:spPr>
      </p:pic>
      <p:pic>
        <p:nvPicPr>
          <p:cNvPr id="74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7A895E-A3F8-4F7C-9048-F53EA8EE62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6584622" y="4909854"/>
            <a:ext cx="1065229" cy="1139770"/>
          </a:xfrm>
          <a:prstGeom prst="rect">
            <a:avLst/>
          </a:prstGeom>
        </p:spPr>
      </p:pic>
      <p:pic>
        <p:nvPicPr>
          <p:cNvPr id="75" name="Picture 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69B734-E8D0-4170-90FF-387FFB705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7991045" y="4909854"/>
            <a:ext cx="1065229" cy="1139770"/>
          </a:xfrm>
          <a:prstGeom prst="rect">
            <a:avLst/>
          </a:prstGeom>
        </p:spPr>
      </p:pic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27AF83-EC05-4A54-B2BF-F42AA9F8CD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9279350" y="4909854"/>
            <a:ext cx="1065229" cy="1139770"/>
          </a:xfrm>
          <a:prstGeom prst="rect">
            <a:avLst/>
          </a:prstGeom>
        </p:spPr>
      </p:pic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38216B-68B8-45C2-AF6E-6628F095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10791699" y="4909854"/>
            <a:ext cx="1065229" cy="1139770"/>
          </a:xfrm>
          <a:prstGeom prst="rect">
            <a:avLst/>
          </a:prstGeom>
        </p:spPr>
      </p:pic>
      <p:pic>
        <p:nvPicPr>
          <p:cNvPr id="78" name="Picture 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22D34C-102E-4501-BFF7-641DFFF51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1113933" y="4909854"/>
            <a:ext cx="1065229" cy="1139770"/>
          </a:xfrm>
          <a:prstGeom prst="rect">
            <a:avLst/>
          </a:prstGeom>
        </p:spPr>
      </p:pic>
      <p:pic>
        <p:nvPicPr>
          <p:cNvPr id="79" name="Picture 7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AD0FFF-D446-48D9-96C9-8E478FEBD3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2618951" y="4909854"/>
            <a:ext cx="1065229" cy="1139770"/>
          </a:xfrm>
          <a:prstGeom prst="rect">
            <a:avLst/>
          </a:prstGeom>
        </p:spPr>
      </p:pic>
      <p:pic>
        <p:nvPicPr>
          <p:cNvPr id="80" name="Picture 7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71904C-D00D-4CDC-B32C-D3C7E36EEB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4018304" y="4909854"/>
            <a:ext cx="1065229" cy="1139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1EA03B-3389-4B11-B4A1-04647919C4ED}"/>
                  </a:ext>
                </a:extLst>
              </p14:cNvPr>
              <p14:cNvContentPartPr/>
              <p14:nvPr/>
            </p14:nvContentPartPr>
            <p14:xfrm>
              <a:off x="2820193" y="4578292"/>
              <a:ext cx="233280" cy="23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1EA03B-3389-4B11-B4A1-04647919C4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7193" y="4515292"/>
                <a:ext cx="35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F2AF39-9548-4573-AA6A-71D87C01F8C8}"/>
                  </a:ext>
                </a:extLst>
              </p14:cNvPr>
              <p14:cNvContentPartPr/>
              <p14:nvPr/>
            </p14:nvContentPartPr>
            <p14:xfrm>
              <a:off x="5421913" y="4527532"/>
              <a:ext cx="277560" cy="27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F2AF39-9548-4573-AA6A-71D87C01F8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9273" y="4464892"/>
                <a:ext cx="4032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DDDDC-2784-4DD1-9D87-A5FAA3A486AC}"/>
                  </a:ext>
                </a:extLst>
              </p14:cNvPr>
              <p14:cNvContentPartPr/>
              <p14:nvPr/>
            </p14:nvContentPartPr>
            <p14:xfrm>
              <a:off x="4632793" y="4574692"/>
              <a:ext cx="163800" cy="23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DDDDC-2784-4DD1-9D87-A5FAA3A486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69793" y="4511692"/>
                <a:ext cx="2894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132EA7-958A-4577-AE98-54DC3A40ECD5}"/>
                  </a:ext>
                </a:extLst>
              </p14:cNvPr>
              <p14:cNvContentPartPr/>
              <p14:nvPr/>
            </p14:nvContentPartPr>
            <p14:xfrm>
              <a:off x="1891033" y="4592332"/>
              <a:ext cx="199800" cy="28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132EA7-958A-4577-AE98-54DC3A40EC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28033" y="4529332"/>
                <a:ext cx="3254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313F84-0598-4751-AED8-B84381F11AF8}"/>
                  </a:ext>
                </a:extLst>
              </p14:cNvPr>
              <p14:cNvContentPartPr/>
              <p14:nvPr/>
            </p14:nvContentPartPr>
            <p14:xfrm>
              <a:off x="7222633" y="4551292"/>
              <a:ext cx="187200" cy="26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313F84-0598-4751-AED8-B84381F11A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59993" y="4488292"/>
                <a:ext cx="312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2C22F8-535E-4D74-B65E-5B0DAB2570AF}"/>
                  </a:ext>
                </a:extLst>
              </p14:cNvPr>
              <p14:cNvContentPartPr/>
              <p14:nvPr/>
            </p14:nvContentPartPr>
            <p14:xfrm>
              <a:off x="10097953" y="4545532"/>
              <a:ext cx="232200" cy="331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2C22F8-535E-4D74-B65E-5B0DAB2570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34953" y="4482892"/>
                <a:ext cx="357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B498F9-01F2-4828-9FD3-B928BC770E90}"/>
                  </a:ext>
                </a:extLst>
              </p14:cNvPr>
              <p14:cNvContentPartPr/>
              <p14:nvPr/>
            </p14:nvContentPartPr>
            <p14:xfrm>
              <a:off x="8062873" y="4571092"/>
              <a:ext cx="262080" cy="262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B498F9-01F2-4828-9FD3-B928BC770E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99873" y="4508452"/>
                <a:ext cx="387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9B7E10-44A1-4047-B0E8-0021E5DD2AF2}"/>
                  </a:ext>
                </a:extLst>
              </p14:cNvPr>
              <p14:cNvContentPartPr/>
              <p14:nvPr/>
            </p14:nvContentPartPr>
            <p14:xfrm>
              <a:off x="10987873" y="4561372"/>
              <a:ext cx="196200" cy="19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9B7E10-44A1-4047-B0E8-0021E5DD2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924873" y="4498372"/>
                <a:ext cx="321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574A5F-38EA-4597-A638-346403FFE91F}"/>
                  </a:ext>
                </a:extLst>
              </p14:cNvPr>
              <p14:cNvContentPartPr/>
              <p14:nvPr/>
            </p14:nvContentPartPr>
            <p14:xfrm>
              <a:off x="10121713" y="3014812"/>
              <a:ext cx="300960" cy="21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574A5F-38EA-4597-A638-346403FFE9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59073" y="2952172"/>
                <a:ext cx="4266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440B70-B516-4146-8594-35980E6C0C71}"/>
                  </a:ext>
                </a:extLst>
              </p14:cNvPr>
              <p14:cNvContentPartPr/>
              <p14:nvPr/>
            </p14:nvContentPartPr>
            <p14:xfrm>
              <a:off x="4503193" y="3137212"/>
              <a:ext cx="230760" cy="16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440B70-B516-4146-8594-35980E6C0C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40553" y="3074572"/>
                <a:ext cx="3564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8D17ED5-50D5-4034-8674-36F136AC7E6A}"/>
                  </a:ext>
                </a:extLst>
              </p14:cNvPr>
              <p14:cNvContentPartPr/>
              <p14:nvPr/>
            </p14:nvContentPartPr>
            <p14:xfrm>
              <a:off x="2773753" y="3121012"/>
              <a:ext cx="437760" cy="16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8D17ED5-50D5-4034-8674-36F136AC7E6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11113" y="3058012"/>
                <a:ext cx="563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15A3C13-17B9-470A-AE5F-F4B30F87F996}"/>
                  </a:ext>
                </a:extLst>
              </p14:cNvPr>
              <p14:cNvContentPartPr/>
              <p14:nvPr/>
            </p14:nvContentPartPr>
            <p14:xfrm>
              <a:off x="4167313" y="1899892"/>
              <a:ext cx="1494720" cy="18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15A3C13-17B9-470A-AE5F-F4B30F87F9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04673" y="1837252"/>
                <a:ext cx="1620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4FEAA0F-9850-44AF-957C-E943EC352724}"/>
                  </a:ext>
                </a:extLst>
              </p14:cNvPr>
              <p14:cNvContentPartPr/>
              <p14:nvPr/>
            </p14:nvContentPartPr>
            <p14:xfrm>
              <a:off x="6987553" y="1839772"/>
              <a:ext cx="1543680" cy="18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4FEAA0F-9850-44AF-957C-E943EC35272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24913" y="1777132"/>
                <a:ext cx="16693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174DB5-0E89-440F-A7CB-035979118120}"/>
                  </a:ext>
                </a:extLst>
              </p14:cNvPr>
              <p14:cNvContentPartPr/>
              <p14:nvPr/>
            </p14:nvContentPartPr>
            <p14:xfrm>
              <a:off x="8137393" y="3110588"/>
              <a:ext cx="467640" cy="143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174DB5-0E89-440F-A7CB-0359791181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74753" y="3047588"/>
                <a:ext cx="59328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0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5C882C-19DF-4A33-99A6-0FB288BF0371}"/>
              </a:ext>
            </a:extLst>
          </p:cNvPr>
          <p:cNvGrpSpPr/>
          <p:nvPr/>
        </p:nvGrpSpPr>
        <p:grpSpPr>
          <a:xfrm>
            <a:off x="2565688" y="1274323"/>
            <a:ext cx="7420154" cy="4689037"/>
            <a:chOff x="2569014" y="224180"/>
            <a:chExt cx="7420154" cy="5259913"/>
          </a:xfrm>
        </p:grpSpPr>
        <p:pic>
          <p:nvPicPr>
            <p:cNvPr id="4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061F12C-8AF5-4A08-B98F-2EC1CA94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959" y="224180"/>
              <a:ext cx="812081" cy="812081"/>
            </a:xfrm>
            <a:prstGeom prst="rect">
              <a:avLst/>
            </a:prstGeom>
          </p:spPr>
        </p:pic>
        <p:pic>
          <p:nvPicPr>
            <p:cNvPr id="45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74D7353-5F42-4819-AF91-C90A261CC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46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99CD31-32CD-44B8-ACBF-A7094E9E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47" name="Group 8">
              <a:extLst>
                <a:ext uri="{FF2B5EF4-FFF2-40B4-BE49-F238E27FC236}">
                  <a16:creationId xmlns:a16="http://schemas.microsoft.com/office/drawing/2014/main" id="{2067569A-71D5-4DF8-A15C-95ECA895256B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6" name="Rectangle 1">
                <a:extLst>
                  <a:ext uri="{FF2B5EF4-FFF2-40B4-BE49-F238E27FC236}">
                    <a16:creationId xmlns:a16="http://schemas.microsoft.com/office/drawing/2014/main" id="{EB8F98C3-F59F-4ECC-A8EA-719796017FCA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4">
                <a:extLst>
                  <a:ext uri="{FF2B5EF4-FFF2-40B4-BE49-F238E27FC236}">
                    <a16:creationId xmlns:a16="http://schemas.microsoft.com/office/drawing/2014/main" id="{945C9F3B-16EF-4038-94EA-7C0BB36B150D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E71668FF-646A-43A8-BBAB-AA4F0EA5247E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10">
              <a:extLst>
                <a:ext uri="{FF2B5EF4-FFF2-40B4-BE49-F238E27FC236}">
                  <a16:creationId xmlns:a16="http://schemas.microsoft.com/office/drawing/2014/main" id="{4962E1E8-93F8-49B0-9106-8472667C48F5}"/>
                </a:ext>
              </a:extLst>
            </p:cNvPr>
            <p:cNvGrpSpPr/>
            <p:nvPr/>
          </p:nvGrpSpPr>
          <p:grpSpPr>
            <a:xfrm>
              <a:off x="6272075" y="3542389"/>
              <a:ext cx="3717093" cy="1913532"/>
              <a:chOff x="4228624" y="1234912"/>
              <a:chExt cx="3717093" cy="1913532"/>
            </a:xfrm>
          </p:grpSpPr>
          <p:pic>
            <p:nvPicPr>
              <p:cNvPr id="60" name="Picture 1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3E6A974-8AA7-4EE5-9200-C881B3A43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514" y="2198069"/>
                <a:ext cx="922203" cy="922203"/>
              </a:xfrm>
              <a:prstGeom prst="rect">
                <a:avLst/>
              </a:prstGeom>
            </p:spPr>
          </p:pic>
          <p:pic>
            <p:nvPicPr>
              <p:cNvPr id="61" name="Picture 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EF528F8-A0D0-4C38-A999-2B9BD8AC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624" y="2198069"/>
                <a:ext cx="950375" cy="950375"/>
              </a:xfrm>
              <a:prstGeom prst="rect">
                <a:avLst/>
              </a:prstGeom>
            </p:spPr>
          </p:pic>
          <p:grpSp>
            <p:nvGrpSpPr>
              <p:cNvPr id="62" name="Group 13">
                <a:extLst>
                  <a:ext uri="{FF2B5EF4-FFF2-40B4-BE49-F238E27FC236}">
                    <a16:creationId xmlns:a16="http://schemas.microsoft.com/office/drawing/2014/main" id="{6F1936C3-8123-4A5E-A0AE-6E0788DE028E}"/>
                  </a:ext>
                </a:extLst>
              </p:cNvPr>
              <p:cNvGrpSpPr/>
              <p:nvPr/>
            </p:nvGrpSpPr>
            <p:grpSpPr>
              <a:xfrm>
                <a:off x="4639557" y="1234912"/>
                <a:ext cx="2912884" cy="669304"/>
                <a:chOff x="4232635" y="2384981"/>
                <a:chExt cx="3846136" cy="1044019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3" name="Rectangle 14">
                  <a:extLst>
                    <a:ext uri="{FF2B5EF4-FFF2-40B4-BE49-F238E27FC236}">
                      <a16:creationId xmlns:a16="http://schemas.microsoft.com/office/drawing/2014/main" id="{3E5B170F-966A-431F-A930-BC19F0E65EAB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3846136" cy="216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15">
                  <a:extLst>
                    <a:ext uri="{FF2B5EF4-FFF2-40B4-BE49-F238E27FC236}">
                      <a16:creationId xmlns:a16="http://schemas.microsoft.com/office/drawing/2014/main" id="{3E8E2705-0768-448B-8567-6B68BE9936F2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169683" cy="10440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16">
                  <a:extLst>
                    <a:ext uri="{FF2B5EF4-FFF2-40B4-BE49-F238E27FC236}">
                      <a16:creationId xmlns:a16="http://schemas.microsoft.com/office/drawing/2014/main" id="{BFB84368-793C-4340-9817-1095506BD7A8}"/>
                    </a:ext>
                  </a:extLst>
                </p:cNvPr>
                <p:cNvSpPr/>
                <p:nvPr/>
              </p:nvSpPr>
              <p:spPr>
                <a:xfrm>
                  <a:off x="7899662" y="2384981"/>
                  <a:ext cx="179109" cy="9709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17">
              <a:extLst>
                <a:ext uri="{FF2B5EF4-FFF2-40B4-BE49-F238E27FC236}">
                  <a16:creationId xmlns:a16="http://schemas.microsoft.com/office/drawing/2014/main" id="{DB58D45E-289B-4B4C-B53B-2275B3B6B467}"/>
                </a:ext>
              </a:extLst>
            </p:cNvPr>
            <p:cNvGrpSpPr/>
            <p:nvPr/>
          </p:nvGrpSpPr>
          <p:grpSpPr>
            <a:xfrm>
              <a:off x="2569014" y="3570561"/>
              <a:ext cx="3717093" cy="1913532"/>
              <a:chOff x="4228624" y="1234912"/>
              <a:chExt cx="3717093" cy="1913532"/>
            </a:xfrm>
          </p:grpSpPr>
          <p:pic>
            <p:nvPicPr>
              <p:cNvPr id="54" name="Picture 1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F58B262D-8CCE-42F1-A0C9-32E80315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514" y="2198069"/>
                <a:ext cx="922203" cy="922203"/>
              </a:xfrm>
              <a:prstGeom prst="rect">
                <a:avLst/>
              </a:prstGeom>
            </p:spPr>
          </p:pic>
          <p:pic>
            <p:nvPicPr>
              <p:cNvPr id="55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2AA52B-956A-4DBA-A8B1-46A233C81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624" y="2198069"/>
                <a:ext cx="950375" cy="950375"/>
              </a:xfrm>
              <a:prstGeom prst="rect">
                <a:avLst/>
              </a:prstGeom>
            </p:spPr>
          </p:pic>
          <p:grpSp>
            <p:nvGrpSpPr>
              <p:cNvPr id="56" name="Group 20">
                <a:extLst>
                  <a:ext uri="{FF2B5EF4-FFF2-40B4-BE49-F238E27FC236}">
                    <a16:creationId xmlns:a16="http://schemas.microsoft.com/office/drawing/2014/main" id="{C74DFA05-029C-4229-9C29-7E0A4178B99C}"/>
                  </a:ext>
                </a:extLst>
              </p:cNvPr>
              <p:cNvGrpSpPr/>
              <p:nvPr/>
            </p:nvGrpSpPr>
            <p:grpSpPr>
              <a:xfrm>
                <a:off x="4639557" y="1234912"/>
                <a:ext cx="2912884" cy="669304"/>
                <a:chOff x="4232635" y="2384981"/>
                <a:chExt cx="3846136" cy="1044019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57" name="Rectangle 21">
                  <a:extLst>
                    <a:ext uri="{FF2B5EF4-FFF2-40B4-BE49-F238E27FC236}">
                      <a16:creationId xmlns:a16="http://schemas.microsoft.com/office/drawing/2014/main" id="{FDE44354-2AE2-48A1-926A-112287F2A708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3846136" cy="216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A6179148-7F44-4B21-A751-BB3A0EA421FA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169683" cy="10440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23">
                  <a:extLst>
                    <a:ext uri="{FF2B5EF4-FFF2-40B4-BE49-F238E27FC236}">
                      <a16:creationId xmlns:a16="http://schemas.microsoft.com/office/drawing/2014/main" id="{36053B7D-7F76-4CD2-8939-E084F01CEC64}"/>
                    </a:ext>
                  </a:extLst>
                </p:cNvPr>
                <p:cNvSpPr/>
                <p:nvPr/>
              </p:nvSpPr>
              <p:spPr>
                <a:xfrm>
                  <a:off x="7899662" y="2384981"/>
                  <a:ext cx="179109" cy="9709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0" name="Picture 25">
              <a:extLst>
                <a:ext uri="{FF2B5EF4-FFF2-40B4-BE49-F238E27FC236}">
                  <a16:creationId xmlns:a16="http://schemas.microsoft.com/office/drawing/2014/main" id="{6D9ADF43-9C32-4584-BF72-47B5841F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50210" y="4497946"/>
              <a:ext cx="778414" cy="778414"/>
            </a:xfrm>
            <a:prstGeom prst="rect">
              <a:avLst/>
            </a:prstGeom>
          </p:spPr>
        </p:pic>
        <p:pic>
          <p:nvPicPr>
            <p:cNvPr id="51" name="Picture 26">
              <a:extLst>
                <a:ext uri="{FF2B5EF4-FFF2-40B4-BE49-F238E27FC236}">
                  <a16:creationId xmlns:a16="http://schemas.microsoft.com/office/drawing/2014/main" id="{D0F63793-4E18-4B2D-8F27-9E4EEC6C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57330" y="4497946"/>
              <a:ext cx="778414" cy="778414"/>
            </a:xfrm>
            <a:prstGeom prst="rect">
              <a:avLst/>
            </a:prstGeom>
          </p:spPr>
        </p:pic>
        <p:pic>
          <p:nvPicPr>
            <p:cNvPr id="52" name="Picture 27">
              <a:extLst>
                <a:ext uri="{FF2B5EF4-FFF2-40B4-BE49-F238E27FC236}">
                  <a16:creationId xmlns:a16="http://schemas.microsoft.com/office/drawing/2014/main" id="{BB39FEFD-6682-4276-8D75-26225E96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8310" y="4533718"/>
              <a:ext cx="778414" cy="778414"/>
            </a:xfrm>
            <a:prstGeom prst="rect">
              <a:avLst/>
            </a:prstGeom>
          </p:spPr>
        </p:pic>
        <p:pic>
          <p:nvPicPr>
            <p:cNvPr id="53" name="Picture 28">
              <a:extLst>
                <a:ext uri="{FF2B5EF4-FFF2-40B4-BE49-F238E27FC236}">
                  <a16:creationId xmlns:a16="http://schemas.microsoft.com/office/drawing/2014/main" id="{CB698A6D-230C-46CB-8E9A-A1AD5DF1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5465" y="4533718"/>
              <a:ext cx="778414" cy="77841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136C9-7F6A-4CB7-929C-9B2CD4756CBF}"/>
              </a:ext>
            </a:extLst>
          </p:cNvPr>
          <p:cNvSpPr txBox="1"/>
          <p:nvPr/>
        </p:nvSpPr>
        <p:spPr>
          <a:xfrm>
            <a:off x="4059462" y="389490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46EE9-5FDF-47D7-A315-3A4D6B0D9ACD}"/>
              </a:ext>
            </a:extLst>
          </p:cNvPr>
          <p:cNvSpPr txBox="1"/>
          <p:nvPr/>
        </p:nvSpPr>
        <p:spPr>
          <a:xfrm>
            <a:off x="6953168" y="3866450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93F8-0F86-4615-BCEC-A02A0F734E27}"/>
              </a:ext>
            </a:extLst>
          </p:cNvPr>
          <p:cNvSpPr txBox="1"/>
          <p:nvPr/>
        </p:nvSpPr>
        <p:spPr>
          <a:xfrm>
            <a:off x="4835203" y="1745272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AEB-6F71-4117-B2A7-BCD7BC02AE2C}"/>
              </a:ext>
            </a:extLst>
          </p:cNvPr>
          <p:cNvSpPr txBox="1"/>
          <p:nvPr/>
        </p:nvSpPr>
        <p:spPr>
          <a:xfrm>
            <a:off x="2399852" y="6034778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71887-FE67-49B6-A173-7E474B98F3DE}"/>
              </a:ext>
            </a:extLst>
          </p:cNvPr>
          <p:cNvSpPr txBox="1"/>
          <p:nvPr/>
        </p:nvSpPr>
        <p:spPr>
          <a:xfrm>
            <a:off x="6229185" y="5970134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A388C-A104-4901-AAAA-83082B3771FA}"/>
              </a:ext>
            </a:extLst>
          </p:cNvPr>
          <p:cNvSpPr txBox="1"/>
          <p:nvPr/>
        </p:nvSpPr>
        <p:spPr>
          <a:xfrm>
            <a:off x="8883717" y="5926004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EBD24-5751-4EE4-AABA-DE1FA0C66E91}"/>
              </a:ext>
            </a:extLst>
          </p:cNvPr>
          <p:cNvSpPr txBox="1"/>
          <p:nvPr/>
        </p:nvSpPr>
        <p:spPr>
          <a:xfrm>
            <a:off x="5142576" y="596335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CEFFE7-321D-4B85-9843-9802D4CF60BF}"/>
              </a:ext>
            </a:extLst>
          </p:cNvPr>
          <p:cNvSpPr txBox="1"/>
          <p:nvPr/>
        </p:nvSpPr>
        <p:spPr>
          <a:xfrm>
            <a:off x="6808192" y="1745272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115EB-D6AC-4C07-B45E-85FE3A0A0E13}"/>
              </a:ext>
            </a:extLst>
          </p:cNvPr>
          <p:cNvSpPr txBox="1"/>
          <p:nvPr/>
        </p:nvSpPr>
        <p:spPr>
          <a:xfrm>
            <a:off x="7203081" y="1207461"/>
            <a:ext cx="15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+0.2ETH</a:t>
            </a:r>
            <a:endParaRPr lang="ko-KR" altLang="en-US" sz="20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27B832-8737-4149-A38A-B099B7793DB5}"/>
              </a:ext>
            </a:extLst>
          </p:cNvPr>
          <p:cNvSpPr txBox="1"/>
          <p:nvPr/>
        </p:nvSpPr>
        <p:spPr>
          <a:xfrm>
            <a:off x="2020995" y="330017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D73F7B-F06E-42DE-BC67-85EFFA78F986}"/>
              </a:ext>
            </a:extLst>
          </p:cNvPr>
          <p:cNvSpPr txBox="1"/>
          <p:nvPr/>
        </p:nvSpPr>
        <p:spPr>
          <a:xfrm>
            <a:off x="2013784" y="288314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259286-0622-44A6-BC17-A36BC9660511}"/>
              </a:ext>
            </a:extLst>
          </p:cNvPr>
          <p:cNvSpPr txBox="1"/>
          <p:nvPr/>
        </p:nvSpPr>
        <p:spPr>
          <a:xfrm>
            <a:off x="5517308" y="282673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C69EB2-03AE-4A83-BAB9-FB0D3C661326}"/>
              </a:ext>
            </a:extLst>
          </p:cNvPr>
          <p:cNvSpPr txBox="1"/>
          <p:nvPr/>
        </p:nvSpPr>
        <p:spPr>
          <a:xfrm>
            <a:off x="5517309" y="321735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071169-D8BC-489A-97FB-D534AC459F30}"/>
              </a:ext>
            </a:extLst>
          </p:cNvPr>
          <p:cNvSpPr txBox="1"/>
          <p:nvPr/>
        </p:nvSpPr>
        <p:spPr>
          <a:xfrm>
            <a:off x="4835203" y="1758356"/>
            <a:ext cx="15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B5379-63A1-4ADB-B2C1-4431F682685A}"/>
              </a:ext>
            </a:extLst>
          </p:cNvPr>
          <p:cNvSpPr txBox="1"/>
          <p:nvPr/>
        </p:nvSpPr>
        <p:spPr>
          <a:xfrm>
            <a:off x="6799353" y="1759427"/>
            <a:ext cx="15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97AEB1-4B00-42FD-A6E7-13329F83C59C}"/>
              </a:ext>
            </a:extLst>
          </p:cNvPr>
          <p:cNvSpPr txBox="1"/>
          <p:nvPr/>
        </p:nvSpPr>
        <p:spPr>
          <a:xfrm>
            <a:off x="7964106" y="1017284"/>
            <a:ext cx="1560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+0.1ETH</a:t>
            </a:r>
            <a:endParaRPr lang="ko-KR" altLang="en-US" sz="11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0E92E8-EF2B-4D9F-B687-6476A258F4D6}"/>
              </a:ext>
            </a:extLst>
          </p:cNvPr>
          <p:cNvSpPr txBox="1"/>
          <p:nvPr/>
        </p:nvSpPr>
        <p:spPr>
          <a:xfrm>
            <a:off x="7203080" y="1217808"/>
            <a:ext cx="15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+0.3ETH</a:t>
            </a:r>
            <a:endParaRPr lang="ko-KR" altLang="en-US" sz="20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DD3FC-D039-4311-9B2C-B503428DB4C5}"/>
              </a:ext>
            </a:extLst>
          </p:cNvPr>
          <p:cNvSpPr txBox="1"/>
          <p:nvPr/>
        </p:nvSpPr>
        <p:spPr>
          <a:xfrm>
            <a:off x="5045610" y="3272927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76A785-31B2-44B9-825E-DC8D92BB652D}"/>
              </a:ext>
            </a:extLst>
          </p:cNvPr>
          <p:cNvSpPr txBox="1"/>
          <p:nvPr/>
        </p:nvSpPr>
        <p:spPr>
          <a:xfrm>
            <a:off x="3349473" y="3268966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0C843-9C6D-4DA2-9542-EB72FE381C1E}"/>
              </a:ext>
            </a:extLst>
          </p:cNvPr>
          <p:cNvSpPr txBox="1"/>
          <p:nvPr/>
        </p:nvSpPr>
        <p:spPr>
          <a:xfrm>
            <a:off x="4064434" y="3885695"/>
            <a:ext cx="163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</a:p>
        </p:txBody>
      </p:sp>
    </p:spTree>
    <p:extLst>
      <p:ext uri="{BB962C8B-B14F-4D97-AF65-F5344CB8AC3E}">
        <p14:creationId xmlns:p14="http://schemas.microsoft.com/office/powerpoint/2010/main" val="23278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31 0.00324 L -0.05131 -0.15718 C -0.05131 -0.22917 -0.01966 -0.31806 0.00612 -0.31806 L 0.06354 -0.31806 " pathEditMode="relative" rAng="1620000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-1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30972 L 0.0276 -0.30972 C 0.04492 -0.30972 0.06614 -0.22384 0.06614 -0.15393 L 0.06614 0.00301 " pathEditMode="relative" rAng="0" ptsTypes="AAAA">
                                      <p:cBhvr>
                                        <p:cTn id="8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02656 -0.0895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49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1875 -0.0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0332 -0.4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2162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2917 -0.4303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62 L 0.23138 -0.1675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831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0013 -0.008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41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10742 -0.158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-791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3009 L -0.05261 0.00394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4661 -0.05393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-270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01393 -0.046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233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78 0.08889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444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586 0.0902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8" grpId="2"/>
      <p:bldP spid="8" grpId="3"/>
      <p:bldP spid="9" grpId="0"/>
      <p:bldP spid="9" grpId="1"/>
      <p:bldP spid="12" grpId="0"/>
      <p:bldP spid="12" grpId="1"/>
      <p:bldP spid="40" grpId="0"/>
      <p:bldP spid="40" grpId="1"/>
      <p:bldP spid="40" grpId="2"/>
      <p:bldP spid="40" grpId="3"/>
      <p:bldP spid="41" grpId="0"/>
      <p:bldP spid="41" grpId="1"/>
      <p:bldP spid="41" grpId="2"/>
      <p:bldP spid="42" grpId="0"/>
      <p:bldP spid="42" grpId="1"/>
      <p:bldP spid="42" grpId="2"/>
      <p:bldP spid="69" grpId="0"/>
      <p:bldP spid="69" grpId="1"/>
      <p:bldP spid="69" grpId="2"/>
      <p:bldP spid="71" grpId="0"/>
      <p:bldP spid="71" grpId="1"/>
      <p:bldP spid="71" grpId="2"/>
      <p:bldP spid="72" grpId="0"/>
      <p:bldP spid="72" grpId="1"/>
      <p:bldP spid="72" grpId="2"/>
      <p:bldP spid="75" grpId="0"/>
      <p:bldP spid="75" grpId="1"/>
      <p:bldP spid="75" grpId="2"/>
      <p:bldP spid="75" grpId="3"/>
      <p:bldP spid="76" grpId="0"/>
      <p:bldP spid="76" grpId="1"/>
      <p:bldP spid="76" grpId="2"/>
      <p:bldP spid="76" grpId="3"/>
      <p:bldP spid="77" grpId="0"/>
      <p:bldP spid="77" grpId="1"/>
      <p:bldP spid="78" grpId="0"/>
      <p:bldP spid="78" grpId="1"/>
      <p:bldP spid="4" grpId="0"/>
      <p:bldP spid="4" grpId="1"/>
      <p:bldP spid="4" grpId="2"/>
      <p:bldP spid="4" grpId="3"/>
      <p:bldP spid="79" grpId="0"/>
      <p:bldP spid="79" grpId="1"/>
      <p:bldP spid="79" grpId="2"/>
      <p:bldP spid="79" grpId="3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3F5E-AB2C-4B2B-B153-0272BCCE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1. </a:t>
            </a:r>
            <a:r>
              <a:rPr lang="ko-KR" altLang="en-US" dirty="0"/>
              <a:t>어뷰져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A57E7-3D29-42DE-8749-61F003A33980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F05CC2-AD16-47EA-83C6-DB1803691703}"/>
              </a:ext>
            </a:extLst>
          </p:cNvPr>
          <p:cNvGrpSpPr/>
          <p:nvPr/>
        </p:nvGrpSpPr>
        <p:grpSpPr>
          <a:xfrm>
            <a:off x="947757" y="1555664"/>
            <a:ext cx="4868581" cy="4088379"/>
            <a:chOff x="947757" y="1555664"/>
            <a:chExt cx="4868581" cy="40883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DCA907-F009-422D-8AB0-030A2675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7" y="2508718"/>
              <a:ext cx="3135325" cy="313532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9ED1140-74FC-4590-969E-FBD613CBC881}"/>
                </a:ext>
              </a:extLst>
            </p:cNvPr>
            <p:cNvGrpSpPr/>
            <p:nvPr/>
          </p:nvGrpSpPr>
          <p:grpSpPr>
            <a:xfrm>
              <a:off x="2969914" y="1555664"/>
              <a:ext cx="2846424" cy="1873336"/>
              <a:chOff x="2648932" y="1067827"/>
              <a:chExt cx="2846424" cy="1873336"/>
            </a:xfrm>
          </p:grpSpPr>
          <p:sp>
            <p:nvSpPr>
              <p:cNvPr id="12" name="말풍선: 타원형 11">
                <a:extLst>
                  <a:ext uri="{FF2B5EF4-FFF2-40B4-BE49-F238E27FC236}">
                    <a16:creationId xmlns:a16="http://schemas.microsoft.com/office/drawing/2014/main" id="{36E814EE-CF28-4610-B458-84BAB31F64B2}"/>
                  </a:ext>
                </a:extLst>
              </p:cNvPr>
              <p:cNvSpPr/>
              <p:nvPr/>
            </p:nvSpPr>
            <p:spPr>
              <a:xfrm>
                <a:off x="2648932" y="1067827"/>
                <a:ext cx="2846424" cy="1873336"/>
              </a:xfrm>
              <a:prstGeom prst="wedgeEllipseCallout">
                <a:avLst/>
              </a:prstGeom>
              <a:ln w="57150" cmpd="thinThick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90B14AF-4E66-496D-B8BD-CD138760D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2" t="25520" r="5108" b="37364"/>
              <a:stretch/>
            </p:blipFill>
            <p:spPr>
              <a:xfrm>
                <a:off x="2919012" y="1489475"/>
                <a:ext cx="2378853" cy="981060"/>
              </a:xfrm>
              <a:prstGeom prst="rect">
                <a:avLst/>
              </a:prstGeom>
            </p:spPr>
          </p:pic>
        </p:grp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C037860-5134-4263-93CE-DB14410B97D8}"/>
              </a:ext>
            </a:extLst>
          </p:cNvPr>
          <p:cNvSpPr/>
          <p:nvPr/>
        </p:nvSpPr>
        <p:spPr>
          <a:xfrm>
            <a:off x="5033304" y="3710632"/>
            <a:ext cx="1131216" cy="678730"/>
          </a:xfrm>
          <a:prstGeom prst="rightArrow">
            <a:avLst/>
          </a:prstGeom>
          <a:ln w="53975" cmpd="thinThick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9660252A-9081-405E-875E-0F625043AD6D}"/>
              </a:ext>
            </a:extLst>
          </p:cNvPr>
          <p:cNvSpPr/>
          <p:nvPr/>
        </p:nvSpPr>
        <p:spPr>
          <a:xfrm>
            <a:off x="490428" y="1213957"/>
            <a:ext cx="4958971" cy="48144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10" descr="Survey free icon">
            <a:extLst>
              <a:ext uri="{FF2B5EF4-FFF2-40B4-BE49-F238E27FC236}">
                <a16:creationId xmlns:a16="http://schemas.microsoft.com/office/drawing/2014/main" id="{5EF884E2-D2EB-4B25-97BA-EE17E1D08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362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89F6C9-1C86-4DF8-906E-8949D9A520C9}"/>
              </a:ext>
            </a:extLst>
          </p:cNvPr>
          <p:cNvGrpSpPr/>
          <p:nvPr/>
        </p:nvGrpSpPr>
        <p:grpSpPr>
          <a:xfrm>
            <a:off x="6715376" y="1553307"/>
            <a:ext cx="4976227" cy="4579552"/>
            <a:chOff x="6952059" y="1248642"/>
            <a:chExt cx="4976227" cy="457955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27D01C2-5459-485F-AF39-D6F6B25F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059" y="2324566"/>
              <a:ext cx="3503628" cy="350362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A71504-520E-402B-B950-61A12DFB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886" y="1248642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89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3F5E-AB2C-4B2B-B153-0272BCCE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2. </a:t>
            </a:r>
            <a:r>
              <a:rPr lang="ko-KR" altLang="en-US" dirty="0"/>
              <a:t>저작권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A57E7-3D29-42DE-8749-61F003A33980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21" name="AutoShape 10" descr="Survey free icon">
            <a:extLst>
              <a:ext uri="{FF2B5EF4-FFF2-40B4-BE49-F238E27FC236}">
                <a16:creationId xmlns:a16="http://schemas.microsoft.com/office/drawing/2014/main" id="{5EF884E2-D2EB-4B25-97BA-EE17E1D08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362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B35A53-90FD-453F-B921-9151EE9C11CF}"/>
              </a:ext>
            </a:extLst>
          </p:cNvPr>
          <p:cNvGrpSpPr/>
          <p:nvPr/>
        </p:nvGrpSpPr>
        <p:grpSpPr>
          <a:xfrm>
            <a:off x="5273131" y="781878"/>
            <a:ext cx="6173434" cy="5264426"/>
            <a:chOff x="3303106" y="180459"/>
            <a:chExt cx="6327913" cy="54466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04A7E5-24CB-4C5F-BA9D-3C6F18CBD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106" y="180459"/>
              <a:ext cx="6327913" cy="5446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074EF-757A-4AAC-ABB6-B349FD8FDBA0}"/>
                </a:ext>
              </a:extLst>
            </p:cNvPr>
            <p:cNvSpPr txBox="1"/>
            <p:nvPr/>
          </p:nvSpPr>
          <p:spPr>
            <a:xfrm>
              <a:off x="3962400" y="3187148"/>
              <a:ext cx="388288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 NO !</a:t>
              </a:r>
            </a:p>
            <a:p>
              <a:r>
                <a:rPr lang="en-US" altLang="ko-KR" sz="54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Copyright :(</a:t>
              </a:r>
              <a:endPara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A683A5C-54E1-4A10-BFA9-0096C7B4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28" y="2493167"/>
            <a:ext cx="2438400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4A268-8A6A-48EC-BCF5-A50E56D85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7" y="2026028"/>
            <a:ext cx="3529638" cy="35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3D2-14C7-4215-8D77-319B31BD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113"/>
            <a:ext cx="9144000" cy="175418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Never Ending Story</a:t>
            </a:r>
            <a:b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릴레이소설</a:t>
            </a:r>
            <a:r>
              <a:rPr lang="en-US" altLang="ko-KR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27E56-8CB3-4364-8984-35398097E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151"/>
            <a:ext cx="9144000" cy="8001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최수빈 신재현 박선영 이규성 이가연 김정웅</a:t>
            </a:r>
          </a:p>
        </p:txBody>
      </p:sp>
      <p:pic>
        <p:nvPicPr>
          <p:cNvPr id="1026" name="Picture 2" descr="Be the FOUNDERS">
            <a:extLst>
              <a:ext uri="{FF2B5EF4-FFF2-40B4-BE49-F238E27FC236}">
                <a16:creationId xmlns:a16="http://schemas.microsoft.com/office/drawing/2014/main" id="{8FB94F5F-6E55-43ED-9D65-0EAFA516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50" y="1458686"/>
            <a:ext cx="7141299" cy="6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780E9-FD47-4348-B5E1-13AF908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44" y="269824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블록체인 참여자를 모으자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568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B1DFF-FD22-4221-AD0F-36B49812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1815206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3F112-DDEA-4FB3-9C75-71530903C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37" y="1815206"/>
            <a:ext cx="2438400" cy="24384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AB008E5-C02C-4A70-A641-ED56C1C6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05978"/>
            <a:ext cx="2438400" cy="102374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B692A8-EE30-4B0B-827D-B2B7504DF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4" y="1829493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9F2F622-2C88-4FE1-93B6-A85BC1E65617}"/>
              </a:ext>
            </a:extLst>
          </p:cNvPr>
          <p:cNvGrpSpPr/>
          <p:nvPr/>
        </p:nvGrpSpPr>
        <p:grpSpPr>
          <a:xfrm>
            <a:off x="8763388" y="1554483"/>
            <a:ext cx="1000217" cy="689129"/>
            <a:chOff x="4876800" y="2667000"/>
            <a:chExt cx="2438400" cy="1333500"/>
          </a:xfrm>
        </p:grpSpPr>
        <p:pic>
          <p:nvPicPr>
            <p:cNvPr id="94" name="Picture 93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65FA47F7-FC3B-45BC-BE70-4437139C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E134A66-997B-4AB4-A45D-CB7FF3BB76EA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96" name="Picture 9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CE8C5A1-2313-4AA9-8281-6CA96F541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FA6489A-A566-4F77-B320-FCEEA96E6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98" name="Picture 9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A1CE6CA-1FD1-4ECC-AFFD-88ADB0B9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99" name="Picture 9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BE2536-6650-4E8F-A90C-0B3AFDA6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1376340-50A3-4C62-82C3-6481356615F8}"/>
              </a:ext>
            </a:extLst>
          </p:cNvPr>
          <p:cNvGrpSpPr/>
          <p:nvPr/>
        </p:nvGrpSpPr>
        <p:grpSpPr>
          <a:xfrm>
            <a:off x="6476906" y="218119"/>
            <a:ext cx="1000217" cy="689129"/>
            <a:chOff x="4876800" y="2667000"/>
            <a:chExt cx="2438400" cy="1333500"/>
          </a:xfrm>
        </p:grpSpPr>
        <p:pic>
          <p:nvPicPr>
            <p:cNvPr id="108" name="Picture 107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A99D0A7E-6704-4209-AA2D-BD369231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5D3BF7A-4313-4DC4-B1B7-9462ADC9B0BD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10" name="Picture 10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47A6834-E078-4702-B7CA-DD0FADB88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F7F18D55-D4C1-4376-84CD-996AE318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2" name="Picture 11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22D1776-EC5E-4024-B093-5D8DE4BE4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13" name="Picture 1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13B7791-1662-428A-A3A1-6A728B310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8D1DB3-D2EF-4F85-91CC-64B212EC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5" y="2172951"/>
            <a:ext cx="1422556" cy="142255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A948F6-C3B4-4996-B4DD-59F930BB9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52" y="562684"/>
            <a:ext cx="1422554" cy="14225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BA523-4984-48F0-83DF-28AFC350F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42" y="4518180"/>
            <a:ext cx="1422555" cy="142255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19F85-D653-42DC-AA8C-E128350E7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85" y="2176413"/>
            <a:ext cx="1422556" cy="1422556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B98E4C-0279-47BD-A6A3-9539D83B2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2" y="4456035"/>
            <a:ext cx="1422555" cy="1422555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EA1B2B-4498-4FE7-A642-B3E85127FB3E}"/>
              </a:ext>
            </a:extLst>
          </p:cNvPr>
          <p:cNvGrpSpPr/>
          <p:nvPr/>
        </p:nvGrpSpPr>
        <p:grpSpPr>
          <a:xfrm>
            <a:off x="3786742" y="1492195"/>
            <a:ext cx="1000217" cy="689129"/>
            <a:chOff x="4876800" y="2667000"/>
            <a:chExt cx="2438400" cy="1333500"/>
          </a:xfrm>
        </p:grpSpPr>
        <p:pic>
          <p:nvPicPr>
            <p:cNvPr id="115" name="Picture 114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7A71E936-2E02-48E4-8829-87EE6E7B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00ED214-9814-4527-8F89-35B89560C565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17" name="Picture 11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F5929AB-9918-4EF0-A528-4C15C9258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5206338B-1290-464B-A419-0473DBDD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9" name="Picture 1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18CD868-40FD-4861-965A-7B4507A9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A665769-13B8-40E0-A3D8-7AE0F031C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BADC40A-1B59-4024-B7C7-AF65FBF256A1}"/>
              </a:ext>
            </a:extLst>
          </p:cNvPr>
          <p:cNvGrpSpPr/>
          <p:nvPr/>
        </p:nvGrpSpPr>
        <p:grpSpPr>
          <a:xfrm>
            <a:off x="5099287" y="4156659"/>
            <a:ext cx="1000217" cy="689129"/>
            <a:chOff x="4876800" y="2667000"/>
            <a:chExt cx="2438400" cy="1333500"/>
          </a:xfrm>
        </p:grpSpPr>
        <p:pic>
          <p:nvPicPr>
            <p:cNvPr id="122" name="Picture 121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9CF44B0B-01A4-4DB7-9594-3A71CC3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21C2665-968C-4B1E-8789-DBBA999DC242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24" name="Picture 12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C2A73D2-A586-402E-AF32-0122A52BB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536A319E-FDFB-4EF0-AE01-179F2A256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6" name="Picture 1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355695-D5E6-4173-BD05-3505663F6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4100AD5-A2D8-4C29-BC8C-9508AF58C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7DBDBD7-7BD6-4C89-A911-CE6F7FD48948}"/>
              </a:ext>
            </a:extLst>
          </p:cNvPr>
          <p:cNvGrpSpPr/>
          <p:nvPr/>
        </p:nvGrpSpPr>
        <p:grpSpPr>
          <a:xfrm>
            <a:off x="8140407" y="4028678"/>
            <a:ext cx="1000217" cy="689129"/>
            <a:chOff x="4876800" y="2667000"/>
            <a:chExt cx="2438400" cy="1333500"/>
          </a:xfrm>
        </p:grpSpPr>
        <p:pic>
          <p:nvPicPr>
            <p:cNvPr id="101" name="Picture 100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FB9867D9-54CD-4E94-BD06-CBEC4F9A9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24916-C553-4FC5-B13B-E0C0054C3C9C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03" name="Picture 10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E62C4EB-48E6-462F-8F59-ADAEE146D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2B63A742-14B5-46B1-B27C-8D3BC44E9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5" name="Picture 10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16BF9AD-59AA-4D13-863A-8B57D2EDF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06" name="Picture 10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B0B523E-DA29-428E-943A-15971DBB6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42B5FDC-43CB-42BA-B6B5-38CB39992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249" y="175184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B1DFF-FD22-4221-AD0F-36B49812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26" y="1947755"/>
            <a:ext cx="2438400" cy="243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841AF-89BF-43E0-BF93-061BED96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72" y="19477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8D1DB3-D2EF-4F85-91CC-64B212ECD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5" y="2172951"/>
            <a:ext cx="1422556" cy="142255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A948F6-C3B4-4996-B4DD-59F930BB9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52" y="562684"/>
            <a:ext cx="1422554" cy="14225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BA523-4984-48F0-83DF-28AFC350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47" y="4500951"/>
            <a:ext cx="1422555" cy="142255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19F85-D653-42DC-AA8C-E128350E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06" y="2172951"/>
            <a:ext cx="1422556" cy="1422556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B98E4C-0279-47BD-A6A3-9539D83B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2" y="4456035"/>
            <a:ext cx="1422555" cy="1422555"/>
          </a:xfrm>
          <a:prstGeom prst="rect">
            <a:avLst/>
          </a:prstGeom>
        </p:spPr>
      </p:pic>
      <p:pic>
        <p:nvPicPr>
          <p:cNvPr id="115" name="Picture 114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7A71E936-2E02-48E4-8829-87EE6E7B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98" y="1699525"/>
            <a:ext cx="1000217" cy="689129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7F534D-916D-445C-A020-9D36347D2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12" y="1914139"/>
            <a:ext cx="188444" cy="2916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26FB0A-AFC9-43B7-9EB2-2C271A07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59" y="1898242"/>
            <a:ext cx="188444" cy="291696"/>
          </a:xfrm>
          <a:prstGeom prst="rect">
            <a:avLst/>
          </a:prstGeom>
        </p:spPr>
      </p:pic>
      <p:pic>
        <p:nvPicPr>
          <p:cNvPr id="50" name="Picture 49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94A2FCB4-372D-4A93-9AA1-4E934E46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54" y="4156386"/>
            <a:ext cx="1000217" cy="689129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9F4ED2-246F-4398-88DF-286D6D3E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68" y="4371000"/>
            <a:ext cx="188444" cy="2916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016E0B-7F9D-4912-8D0E-743035797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15" y="4355103"/>
            <a:ext cx="188444" cy="291696"/>
          </a:xfrm>
          <a:prstGeom prst="rect">
            <a:avLst/>
          </a:prstGeom>
        </p:spPr>
      </p:pic>
      <p:pic>
        <p:nvPicPr>
          <p:cNvPr id="54" name="Picture 5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F810EE6-6AC6-432A-9B8B-48F9ACA83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01" y="4111470"/>
            <a:ext cx="1000217" cy="689129"/>
          </a:xfrm>
          <a:prstGeom prst="rect">
            <a:avLst/>
          </a:prstGeom>
        </p:spPr>
      </p:pic>
      <p:pic>
        <p:nvPicPr>
          <p:cNvPr id="55" name="Picture 5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DE2E1E-9696-4EE9-BB0A-73F3C681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15" y="4326084"/>
            <a:ext cx="188444" cy="2916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940D72-E7CB-43B8-A02D-8277FBF4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062" y="4310187"/>
            <a:ext cx="188444" cy="291696"/>
          </a:xfrm>
          <a:prstGeom prst="rect">
            <a:avLst/>
          </a:prstGeom>
        </p:spPr>
      </p:pic>
      <p:pic>
        <p:nvPicPr>
          <p:cNvPr id="58" name="Picture 57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C2E32E75-3981-416D-8CEE-3AF9D96A2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04" y="1699525"/>
            <a:ext cx="1000217" cy="689129"/>
          </a:xfrm>
          <a:prstGeom prst="rect">
            <a:avLst/>
          </a:prstGeom>
        </p:spPr>
      </p:pic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1F3DFD-D74D-42EB-9AB1-DA1717A0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18" y="1914139"/>
            <a:ext cx="188444" cy="2916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1CE928-5F91-4418-8062-98D81359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165" y="1898242"/>
            <a:ext cx="188444" cy="291696"/>
          </a:xfrm>
          <a:prstGeom prst="rect">
            <a:avLst/>
          </a:prstGeom>
        </p:spPr>
      </p:pic>
      <p:pic>
        <p:nvPicPr>
          <p:cNvPr id="62" name="Picture 61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CE0CD7A2-08C7-4971-887F-6E9B814CC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06" y="218119"/>
            <a:ext cx="1000217" cy="689129"/>
          </a:xfrm>
          <a:prstGeom prst="rect">
            <a:avLst/>
          </a:prstGeom>
        </p:spPr>
      </p:pic>
      <p:pic>
        <p:nvPicPr>
          <p:cNvPr id="63" name="Picture 6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2FFE0B-50DA-4976-BD61-903620A49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0" y="432733"/>
            <a:ext cx="188444" cy="2916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21539E-85E8-4D14-9C2F-8A476CB67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867" y="416836"/>
            <a:ext cx="188444" cy="29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48893-CD49-4989-B848-1FE2D2426D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93" r="-2296" b="8750"/>
          <a:stretch/>
        </p:blipFill>
        <p:spPr>
          <a:xfrm>
            <a:off x="4544344" y="2107055"/>
            <a:ext cx="2941366" cy="23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115" y="2766218"/>
            <a:ext cx="6465770" cy="1325563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왜 블록체인을 </a:t>
            </a:r>
            <a:r>
              <a:rPr lang="ko-KR" altLang="en-US" dirty="0" err="1"/>
              <a:t>써야하는가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14381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9FF6C0FA96142996F67CD3CA6C04A" ma:contentTypeVersion="2" ma:contentTypeDescription="Create a new document." ma:contentTypeScope="" ma:versionID="966efc22c1a608a61826c2eb29c04bc5">
  <xsd:schema xmlns:xsd="http://www.w3.org/2001/XMLSchema" xmlns:xs="http://www.w3.org/2001/XMLSchema" xmlns:p="http://schemas.microsoft.com/office/2006/metadata/properties" xmlns:ns3="3c620371-f6e1-4396-9980-890783267e50" targetNamespace="http://schemas.microsoft.com/office/2006/metadata/properties" ma:root="true" ma:fieldsID="c29d8a443eaf6678f4c4d08a00d25862" ns3:_="">
    <xsd:import namespace="3c620371-f6e1-4396-9980-890783267e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20371-f6e1-4396-9980-890783267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9D8110-7525-4A70-9A05-200976D9EC33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c620371-f6e1-4396-9980-890783267e50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462D3CC-84E6-4ADA-A684-F64D526F72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01640D-E279-4673-9E85-6610D08091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620371-f6e1-4396-9980-890783267e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1062</Words>
  <Application>Microsoft Office PowerPoint</Application>
  <PresentationFormat>와이드스크린</PresentationFormat>
  <Paragraphs>266</Paragraphs>
  <Slides>39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Arial</vt:lpstr>
      <vt:lpstr>맑은 고딕</vt:lpstr>
      <vt:lpstr>배달의민족 한나</vt:lpstr>
      <vt:lpstr>Office 테마</vt:lpstr>
      <vt:lpstr>디자인 사용자 지정</vt:lpstr>
      <vt:lpstr>Never Ending Story (릴레이소설)</vt:lpstr>
      <vt:lpstr>순서  1.  기획동기 2. 목적 3. DAPP 내용 4. 시장분석 5. DAPP구조와 비즈니스모델 6. 한계</vt:lpstr>
      <vt:lpstr> “블록체인? 현타온다..”</vt:lpstr>
      <vt:lpstr> “블록체인 참여자를 모으자”</vt:lpstr>
      <vt:lpstr>PowerPoint 프레젠테이션</vt:lpstr>
      <vt:lpstr>PowerPoint 프레젠테이션</vt:lpstr>
      <vt:lpstr>PowerPoint 프레젠테이션</vt:lpstr>
      <vt:lpstr>PowerPoint 프레젠테이션</vt:lpstr>
      <vt:lpstr>“왜 블록체인을 써야하는가”</vt:lpstr>
      <vt:lpstr>영구성</vt:lpstr>
      <vt:lpstr>   영구성</vt:lpstr>
      <vt:lpstr>   영구성</vt:lpstr>
      <vt:lpstr>익명성</vt:lpstr>
      <vt:lpstr>익명성</vt:lpstr>
      <vt:lpstr>검열저항성</vt:lpstr>
      <vt:lpstr>검열저항성</vt:lpstr>
      <vt:lpstr>릴레이소설</vt:lpstr>
      <vt:lpstr>릴레이 소설</vt:lpstr>
      <vt:lpstr>PowerPoint 프레젠테이션</vt:lpstr>
      <vt:lpstr>PowerPoint 프레젠테이션</vt:lpstr>
      <vt:lpstr>PowerPoint 프레젠테이션</vt:lpstr>
      <vt:lpstr>PowerPoint 프레젠테이션</vt:lpstr>
      <vt:lpstr>누가쓸까</vt:lpstr>
      <vt:lpstr>“10-30대 72명에게 물어보았습니다”</vt:lpstr>
      <vt:lpstr>“10-30대 72명에게 물어보았습니다”</vt:lpstr>
      <vt:lpstr>“너도 한번 써볼래?”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한계 1. 어뷰져</vt:lpstr>
      <vt:lpstr>한계 2. 저작권</vt:lpstr>
      <vt:lpstr>Never Ending Story (릴레이소설)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Ending Story (릴레이소설)</dc:title>
  <dc:creator>KIM JUNGUNG</dc:creator>
  <cp:lastModifiedBy>형석 김</cp:lastModifiedBy>
  <cp:revision>88</cp:revision>
  <dcterms:created xsi:type="dcterms:W3CDTF">2020-02-12T08:23:16Z</dcterms:created>
  <dcterms:modified xsi:type="dcterms:W3CDTF">2020-02-14T01:17:34Z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0x010100A2B9FF6C0FA96142996F67CD3CA6C04A</vt:lpwstr>
  </property>
</Properties>
</file>